
<file path=[Content_Types].xml><?xml version="1.0" encoding="utf-8"?>
<Types xmlns="http://schemas.openxmlformats.org/package/2006/content-types">
  <Default Extension="emf" ContentType="image/x-emf"/>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9" r:id="rId2"/>
  </p:sldMasterIdLst>
  <p:notesMasterIdLst>
    <p:notesMasterId r:id="rId12"/>
  </p:notesMasterIdLst>
  <p:sldIdLst>
    <p:sldId id="572" r:id="rId3"/>
    <p:sldId id="571" r:id="rId4"/>
    <p:sldId id="256" r:id="rId5"/>
    <p:sldId id="372" r:id="rId6"/>
    <p:sldId id="351" r:id="rId7"/>
    <p:sldId id="353" r:id="rId8"/>
    <p:sldId id="354" r:id="rId9"/>
    <p:sldId id="355" r:id="rId10"/>
    <p:sldId id="36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5" autoAdjust="0"/>
    <p:restoredTop sz="94660"/>
  </p:normalViewPr>
  <p:slideViewPr>
    <p:cSldViewPr snapToGrid="0">
      <p:cViewPr varScale="1">
        <p:scale>
          <a:sx n="105" d="100"/>
          <a:sy n="105" d="100"/>
        </p:scale>
        <p:origin x="120" y="21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1E57AB-58B0-4B46-BECC-F517C3ECB8D4}" type="datetimeFigureOut">
              <a:rPr lang="en-US" smtClean="0"/>
              <a:t>5/28/2020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1C93FA-6E85-43DC-8F2F-A0CF71D36E92}" type="slidenum">
              <a:rPr lang="en-US" smtClean="0"/>
              <a:t>‹#›</a:t>
            </a:fld>
            <a:endParaRPr lang="en-US"/>
          </a:p>
        </p:txBody>
      </p:sp>
    </p:spTree>
    <p:extLst>
      <p:ext uri="{BB962C8B-B14F-4D97-AF65-F5344CB8AC3E}">
        <p14:creationId xmlns:p14="http://schemas.microsoft.com/office/powerpoint/2010/main" val="40049109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281B139-964A-40A4-A006-255BDC722A18}" type="slidenum">
              <a:rPr lang="nl-NL" altLang="nl-NL" smtClean="0"/>
              <a:pPr>
                <a:defRPr/>
              </a:pPr>
              <a:t>3</a:t>
            </a:fld>
            <a:endParaRPr lang="nl-NL" altLang="nl-NL"/>
          </a:p>
        </p:txBody>
      </p:sp>
    </p:spTree>
    <p:extLst>
      <p:ext uri="{BB962C8B-B14F-4D97-AF65-F5344CB8AC3E}">
        <p14:creationId xmlns:p14="http://schemas.microsoft.com/office/powerpoint/2010/main" val="16042849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jdelijke aanduiding voor dia-afbeelding 1">
            <a:extLst>
              <a:ext uri="{FF2B5EF4-FFF2-40B4-BE49-F238E27FC236}">
                <a16:creationId xmlns:a16="http://schemas.microsoft.com/office/drawing/2014/main" id="{184F7F43-A6C3-461A-999D-76674731E0C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Tijdelijke aanduiding voor notities 2">
            <a:extLst>
              <a:ext uri="{FF2B5EF4-FFF2-40B4-BE49-F238E27FC236}">
                <a16:creationId xmlns:a16="http://schemas.microsoft.com/office/drawing/2014/main" id="{B8EA0FB2-0782-4A0A-AC94-D22E4228A622}"/>
              </a:ext>
            </a:extLst>
          </p:cNvPr>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dirty="0"/>
              <a:t>According to </a:t>
            </a:r>
            <a:r>
              <a:rPr lang="en-US" dirty="0" err="1"/>
              <a:t>projectplan</a:t>
            </a:r>
            <a:r>
              <a:rPr lang="en-US" dirty="0"/>
              <a:t> APT/NXP/CRF:</a:t>
            </a:r>
            <a:endParaRPr lang="nl-NL" dirty="0"/>
          </a:p>
          <a:p>
            <a:pPr>
              <a:defRPr/>
            </a:pPr>
            <a:r>
              <a:rPr lang="en-US" dirty="0"/>
              <a:t> </a:t>
            </a:r>
            <a:endParaRPr lang="nl-NL" dirty="0"/>
          </a:p>
          <a:p>
            <a:pPr>
              <a:defRPr/>
            </a:pPr>
            <a:r>
              <a:rPr lang="en-US" i="1" dirty="0"/>
              <a:t>“On behalf of the integral Dutch proposal plan (TULIP) in Amsterdam we (NXP, FCA and APT) focus on:</a:t>
            </a:r>
            <a:endParaRPr lang="nl-NL" dirty="0"/>
          </a:p>
          <a:p>
            <a:pPr>
              <a:defRPr/>
            </a:pPr>
            <a:r>
              <a:rPr lang="en-US" i="1" dirty="0"/>
              <a:t>Hybrid Communication (pre) deployment and road side networks for automated driving Use cases</a:t>
            </a:r>
            <a:endParaRPr lang="nl-NL" dirty="0"/>
          </a:p>
          <a:p>
            <a:pPr>
              <a:defRPr/>
            </a:pPr>
            <a:r>
              <a:rPr lang="en-US" i="1" dirty="0"/>
              <a:t>Public role in relation to Automated driving and safety</a:t>
            </a:r>
            <a:endParaRPr lang="nl-NL" dirty="0"/>
          </a:p>
          <a:p>
            <a:pPr>
              <a:defRPr/>
            </a:pPr>
            <a:r>
              <a:rPr lang="en-US" i="1" dirty="0"/>
              <a:t>Road systems (RSU, and communication networks)</a:t>
            </a:r>
            <a:endParaRPr lang="nl-NL" dirty="0"/>
          </a:p>
          <a:p>
            <a:pPr>
              <a:defRPr/>
            </a:pPr>
            <a:r>
              <a:rPr lang="en-US" i="1" dirty="0"/>
              <a:t>Evaluation and integration of communication and functionality in cars (FCA/CRF and NXP)</a:t>
            </a:r>
            <a:endParaRPr lang="nl-NL" dirty="0"/>
          </a:p>
          <a:p>
            <a:pPr>
              <a:defRPr/>
            </a:pPr>
            <a:r>
              <a:rPr lang="en-US" i="1" dirty="0"/>
              <a:t>On interfaces of different networks urban to national (city/provincial/highway); </a:t>
            </a:r>
            <a:endParaRPr lang="nl-NL" dirty="0"/>
          </a:p>
          <a:p>
            <a:pPr>
              <a:defRPr/>
            </a:pPr>
            <a:r>
              <a:rPr lang="en-US" i="1" dirty="0"/>
              <a:t> </a:t>
            </a:r>
            <a:endParaRPr lang="nl-NL" dirty="0"/>
          </a:p>
          <a:p>
            <a:pPr>
              <a:defRPr/>
            </a:pPr>
            <a:r>
              <a:rPr lang="en-US" i="1" dirty="0"/>
              <a:t>For the Metropolitan Area Amsterdam the focus is on cooperation of APT with FCA/CRF and NXP and on defining concrete use cases together that will contribute to the development of the Interurban Chauffeur (also linked to highway scenario). Metropolitan Area Amsterdam has a practical perspective on the whole chain needed for Automated driving. Furthermore, they are interested on how to prepare for the rise of automated driving.</a:t>
            </a:r>
            <a:endParaRPr lang="nl-NL" dirty="0"/>
          </a:p>
          <a:p>
            <a:pPr>
              <a:defRPr/>
            </a:pPr>
            <a:r>
              <a:rPr lang="en-US" dirty="0"/>
              <a:t> </a:t>
            </a:r>
            <a:endParaRPr lang="nl-NL" dirty="0"/>
          </a:p>
          <a:p>
            <a:pPr>
              <a:defRPr/>
            </a:pPr>
            <a:r>
              <a:rPr lang="en-US" i="1" dirty="0"/>
              <a:t>NXP: NXP </a:t>
            </a:r>
            <a:endParaRPr lang="nl-NL" dirty="0"/>
          </a:p>
          <a:p>
            <a:pPr>
              <a:defRPr/>
            </a:pPr>
            <a:r>
              <a:rPr lang="en-US" i="1" dirty="0"/>
              <a:t>Development of concepts of hybrid communication applied to automated driving and evaluation thereof.</a:t>
            </a:r>
            <a:endParaRPr lang="nl-NL" dirty="0"/>
          </a:p>
          <a:p>
            <a:pPr>
              <a:defRPr/>
            </a:pPr>
            <a:r>
              <a:rPr lang="en-US" dirty="0"/>
              <a:t> </a:t>
            </a:r>
            <a:endParaRPr lang="nl-NL" dirty="0"/>
          </a:p>
          <a:p>
            <a:pPr>
              <a:defRPr/>
            </a:pPr>
            <a:r>
              <a:rPr lang="en-US" b="1" i="1" dirty="0"/>
              <a:t>FCA/CRF</a:t>
            </a:r>
            <a:endParaRPr lang="nl-NL" b="1" i="1" dirty="0"/>
          </a:p>
          <a:p>
            <a:pPr>
              <a:defRPr/>
            </a:pPr>
            <a:r>
              <a:rPr lang="en-US" i="1" dirty="0"/>
              <a:t>Application in a interurban environment of prototype vehicles with enhanced automated functions (from L2 to L3 - SAE Levels) with addition of communication and cooperative capabilities</a:t>
            </a:r>
            <a:endParaRPr lang="nl-NL" dirty="0"/>
          </a:p>
          <a:p>
            <a:pPr>
              <a:defRPr/>
            </a:pPr>
            <a:r>
              <a:rPr lang="en-US" dirty="0"/>
              <a:t> </a:t>
            </a:r>
            <a:endParaRPr lang="nl-NL" dirty="0"/>
          </a:p>
          <a:p>
            <a:pPr>
              <a:defRPr/>
            </a:pPr>
            <a:r>
              <a:rPr lang="en-US" b="1" i="1" dirty="0"/>
              <a:t>APT Integration of roadside - (in)car</a:t>
            </a:r>
            <a:endParaRPr lang="nl-NL" b="1" i="1" dirty="0"/>
          </a:p>
          <a:p>
            <a:pPr>
              <a:defRPr/>
            </a:pPr>
            <a:r>
              <a:rPr lang="en-US" i="1" dirty="0"/>
              <a:t>As road authorities we see worldwide developments on smart mobility and specific on connected automated driving (CAD). We need to see where and what are the opportunities and threats of these developments in relation to our role as road authorities (safety, traffic flow, quality of life). We learn from the test and use this for policymaking.”</a:t>
            </a:r>
            <a:endParaRPr lang="nl-NL" dirty="0"/>
          </a:p>
          <a:p>
            <a:pPr marL="171450" indent="-171450">
              <a:buFont typeface="Arial" panose="020B0604020202020204" pitchFamily="34" charset="0"/>
              <a:buChar char="•"/>
              <a:defRPr/>
            </a:pPr>
            <a:endParaRPr lang="nl-NL" dirty="0">
              <a:ea typeface="MS PGothic" pitchFamily="34" charset="-128"/>
            </a:endParaRPr>
          </a:p>
          <a:p>
            <a:pPr>
              <a:defRPr/>
            </a:pPr>
            <a:endParaRPr lang="nl-NL" altLang="nl-NL" dirty="0">
              <a:ea typeface="MS PGothic" panose="020B0600070205080204" pitchFamily="34" charset="-128"/>
            </a:endParaRPr>
          </a:p>
          <a:p>
            <a:pPr>
              <a:defRPr/>
            </a:pPr>
            <a:endParaRPr lang="nl-NL" altLang="nl-NL" dirty="0">
              <a:ea typeface="MS PGothic" panose="020B0600070205080204" pitchFamily="34" charset="-128"/>
            </a:endParaRPr>
          </a:p>
        </p:txBody>
      </p:sp>
      <p:sp>
        <p:nvSpPr>
          <p:cNvPr id="16388" name="Tijdelijke aanduiding voor dianummer 3">
            <a:extLst>
              <a:ext uri="{FF2B5EF4-FFF2-40B4-BE49-F238E27FC236}">
                <a16:creationId xmlns:a16="http://schemas.microsoft.com/office/drawing/2014/main" id="{753C75AA-02EB-419A-BE57-BC8122850D8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315226CB-95F4-44A3-BC53-BA0EBE9AC98C}" type="slidenum">
              <a:rPr lang="nl-NL" altLang="nl-NL" smtClean="0">
                <a:ea typeface="MS PGothic" panose="020B0600070205080204" pitchFamily="34" charset="-128"/>
              </a:rPr>
              <a:pPr eaLnBrk="1" hangingPunct="1">
                <a:spcBef>
                  <a:spcPct val="0"/>
                </a:spcBef>
              </a:pPr>
              <a:t>4</a:t>
            </a:fld>
            <a:endParaRPr lang="nl-NL" altLang="nl-NL">
              <a:ea typeface="MS PGothic" panose="020B0600070205080204"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jdelijke aanduiding voor dia-afbeelding 1">
            <a:extLst>
              <a:ext uri="{FF2B5EF4-FFF2-40B4-BE49-F238E27FC236}">
                <a16:creationId xmlns:a16="http://schemas.microsoft.com/office/drawing/2014/main" id="{016B20C4-265A-428D-848D-542E0D605EA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Tijdelijke aanduiding voor notities 2">
            <a:extLst>
              <a:ext uri="{FF2B5EF4-FFF2-40B4-BE49-F238E27FC236}">
                <a16:creationId xmlns:a16="http://schemas.microsoft.com/office/drawing/2014/main" id="{4B046701-65F0-4637-8D7C-26E3BD8BCC8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ea typeface="MS PGothic" panose="020B0600070205080204" pitchFamily="34" charset="-128"/>
            </a:endParaRPr>
          </a:p>
        </p:txBody>
      </p:sp>
      <p:sp>
        <p:nvSpPr>
          <p:cNvPr id="18436" name="Tijdelijke aanduiding voor dianummer 3">
            <a:extLst>
              <a:ext uri="{FF2B5EF4-FFF2-40B4-BE49-F238E27FC236}">
                <a16:creationId xmlns:a16="http://schemas.microsoft.com/office/drawing/2014/main" id="{A2A6E39E-4799-4301-B361-31688FB24F0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804863" indent="-309563">
              <a:spcBef>
                <a:spcPct val="30000"/>
              </a:spcBef>
              <a:defRPr sz="1200">
                <a:solidFill>
                  <a:schemeClr val="tx1"/>
                </a:solidFill>
                <a:latin typeface="Calibri" panose="020F0502020204030204" pitchFamily="34" charset="0"/>
              </a:defRPr>
            </a:lvl2pPr>
            <a:lvl3pPr marL="1239838" indent="-247650">
              <a:spcBef>
                <a:spcPct val="30000"/>
              </a:spcBef>
              <a:defRPr sz="1200">
                <a:solidFill>
                  <a:schemeClr val="tx1"/>
                </a:solidFill>
                <a:latin typeface="Calibri" panose="020F0502020204030204" pitchFamily="34" charset="0"/>
              </a:defRPr>
            </a:lvl3pPr>
            <a:lvl4pPr marL="1736725" indent="-247650">
              <a:spcBef>
                <a:spcPct val="30000"/>
              </a:spcBef>
              <a:defRPr sz="1200">
                <a:solidFill>
                  <a:schemeClr val="tx1"/>
                </a:solidFill>
                <a:latin typeface="Calibri" panose="020F0502020204030204" pitchFamily="34" charset="0"/>
              </a:defRPr>
            </a:lvl4pPr>
            <a:lvl5pPr marL="2232025" indent="-247650">
              <a:spcBef>
                <a:spcPct val="30000"/>
              </a:spcBef>
              <a:defRPr sz="1200">
                <a:solidFill>
                  <a:schemeClr val="tx1"/>
                </a:solidFill>
                <a:latin typeface="Calibri" panose="020F0502020204030204" pitchFamily="34" charset="0"/>
              </a:defRPr>
            </a:lvl5pPr>
            <a:lvl6pPr marL="2689225" indent="-247650" eaLnBrk="0" fontAlgn="base" hangingPunct="0">
              <a:spcBef>
                <a:spcPct val="30000"/>
              </a:spcBef>
              <a:spcAft>
                <a:spcPct val="0"/>
              </a:spcAft>
              <a:defRPr sz="1200">
                <a:solidFill>
                  <a:schemeClr val="tx1"/>
                </a:solidFill>
                <a:latin typeface="Calibri" panose="020F0502020204030204" pitchFamily="34" charset="0"/>
              </a:defRPr>
            </a:lvl6pPr>
            <a:lvl7pPr marL="3146425" indent="-247650" eaLnBrk="0" fontAlgn="base" hangingPunct="0">
              <a:spcBef>
                <a:spcPct val="30000"/>
              </a:spcBef>
              <a:spcAft>
                <a:spcPct val="0"/>
              </a:spcAft>
              <a:defRPr sz="1200">
                <a:solidFill>
                  <a:schemeClr val="tx1"/>
                </a:solidFill>
                <a:latin typeface="Calibri" panose="020F0502020204030204" pitchFamily="34" charset="0"/>
              </a:defRPr>
            </a:lvl7pPr>
            <a:lvl8pPr marL="3603625" indent="-247650" eaLnBrk="0" fontAlgn="base" hangingPunct="0">
              <a:spcBef>
                <a:spcPct val="30000"/>
              </a:spcBef>
              <a:spcAft>
                <a:spcPct val="0"/>
              </a:spcAft>
              <a:defRPr sz="1200">
                <a:solidFill>
                  <a:schemeClr val="tx1"/>
                </a:solidFill>
                <a:latin typeface="Calibri" panose="020F0502020204030204" pitchFamily="34" charset="0"/>
              </a:defRPr>
            </a:lvl8pPr>
            <a:lvl9pPr marL="4060825" indent="-24765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B177BDE6-AD23-4C5B-9C8F-335701E90421}" type="slidenum">
              <a:rPr lang="nl-NL" altLang="nl-NL" sz="1300" smtClean="0">
                <a:latin typeface="Arial" panose="020B0604020202020204" pitchFamily="34" charset="0"/>
                <a:ea typeface="MS PGothic" panose="020B0600070205080204" pitchFamily="34" charset="-128"/>
              </a:rPr>
              <a:pPr eaLnBrk="1" hangingPunct="1">
                <a:spcBef>
                  <a:spcPct val="0"/>
                </a:spcBef>
              </a:pPr>
              <a:t>5</a:t>
            </a:fld>
            <a:endParaRPr lang="nl-NL" altLang="nl-NL" sz="1300">
              <a:latin typeface="Arial" panose="020B0604020202020204" pitchFamily="34" charset="0"/>
              <a:ea typeface="MS PGothic" panose="020B0600070205080204"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jdelijke aanduiding voor dia-afbeelding 1">
            <a:extLst>
              <a:ext uri="{FF2B5EF4-FFF2-40B4-BE49-F238E27FC236}">
                <a16:creationId xmlns:a16="http://schemas.microsoft.com/office/drawing/2014/main" id="{9E5A2105-341E-4A9E-97B8-23E724FD04F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Tijdelijke aanduiding voor notities 2">
            <a:extLst>
              <a:ext uri="{FF2B5EF4-FFF2-40B4-BE49-F238E27FC236}">
                <a16:creationId xmlns:a16="http://schemas.microsoft.com/office/drawing/2014/main" id="{FFE1591D-C196-4567-95EA-3A0D4085FB5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ea typeface="MS PGothic" panose="020B0600070205080204" pitchFamily="34" charset="-128"/>
            </a:endParaRPr>
          </a:p>
        </p:txBody>
      </p:sp>
      <p:sp>
        <p:nvSpPr>
          <p:cNvPr id="20484" name="Tijdelijke aanduiding voor dianummer 3">
            <a:extLst>
              <a:ext uri="{FF2B5EF4-FFF2-40B4-BE49-F238E27FC236}">
                <a16:creationId xmlns:a16="http://schemas.microsoft.com/office/drawing/2014/main" id="{C093488C-8028-4F9B-AF0F-C680D7B4BA0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804863" indent="-309563">
              <a:spcBef>
                <a:spcPct val="30000"/>
              </a:spcBef>
              <a:defRPr sz="1200">
                <a:solidFill>
                  <a:schemeClr val="tx1"/>
                </a:solidFill>
                <a:latin typeface="Calibri" panose="020F0502020204030204" pitchFamily="34" charset="0"/>
              </a:defRPr>
            </a:lvl2pPr>
            <a:lvl3pPr marL="1239838" indent="-247650">
              <a:spcBef>
                <a:spcPct val="30000"/>
              </a:spcBef>
              <a:defRPr sz="1200">
                <a:solidFill>
                  <a:schemeClr val="tx1"/>
                </a:solidFill>
                <a:latin typeface="Calibri" panose="020F0502020204030204" pitchFamily="34" charset="0"/>
              </a:defRPr>
            </a:lvl3pPr>
            <a:lvl4pPr marL="1736725" indent="-247650">
              <a:spcBef>
                <a:spcPct val="30000"/>
              </a:spcBef>
              <a:defRPr sz="1200">
                <a:solidFill>
                  <a:schemeClr val="tx1"/>
                </a:solidFill>
                <a:latin typeface="Calibri" panose="020F0502020204030204" pitchFamily="34" charset="0"/>
              </a:defRPr>
            </a:lvl4pPr>
            <a:lvl5pPr marL="2232025" indent="-247650">
              <a:spcBef>
                <a:spcPct val="30000"/>
              </a:spcBef>
              <a:defRPr sz="1200">
                <a:solidFill>
                  <a:schemeClr val="tx1"/>
                </a:solidFill>
                <a:latin typeface="Calibri" panose="020F0502020204030204" pitchFamily="34" charset="0"/>
              </a:defRPr>
            </a:lvl5pPr>
            <a:lvl6pPr marL="2689225" indent="-247650" eaLnBrk="0" fontAlgn="base" hangingPunct="0">
              <a:spcBef>
                <a:spcPct val="30000"/>
              </a:spcBef>
              <a:spcAft>
                <a:spcPct val="0"/>
              </a:spcAft>
              <a:defRPr sz="1200">
                <a:solidFill>
                  <a:schemeClr val="tx1"/>
                </a:solidFill>
                <a:latin typeface="Calibri" panose="020F0502020204030204" pitchFamily="34" charset="0"/>
              </a:defRPr>
            </a:lvl6pPr>
            <a:lvl7pPr marL="3146425" indent="-247650" eaLnBrk="0" fontAlgn="base" hangingPunct="0">
              <a:spcBef>
                <a:spcPct val="30000"/>
              </a:spcBef>
              <a:spcAft>
                <a:spcPct val="0"/>
              </a:spcAft>
              <a:defRPr sz="1200">
                <a:solidFill>
                  <a:schemeClr val="tx1"/>
                </a:solidFill>
                <a:latin typeface="Calibri" panose="020F0502020204030204" pitchFamily="34" charset="0"/>
              </a:defRPr>
            </a:lvl7pPr>
            <a:lvl8pPr marL="3603625" indent="-247650" eaLnBrk="0" fontAlgn="base" hangingPunct="0">
              <a:spcBef>
                <a:spcPct val="30000"/>
              </a:spcBef>
              <a:spcAft>
                <a:spcPct val="0"/>
              </a:spcAft>
              <a:defRPr sz="1200">
                <a:solidFill>
                  <a:schemeClr val="tx1"/>
                </a:solidFill>
                <a:latin typeface="Calibri" panose="020F0502020204030204" pitchFamily="34" charset="0"/>
              </a:defRPr>
            </a:lvl8pPr>
            <a:lvl9pPr marL="4060825" indent="-24765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C67D3CC2-9B4F-4476-8B59-C3F5B19F8553}" type="slidenum">
              <a:rPr lang="nl-NL" altLang="nl-NL" sz="1300" smtClean="0">
                <a:latin typeface="Arial" panose="020B0604020202020204" pitchFamily="34" charset="0"/>
                <a:ea typeface="MS PGothic" panose="020B0600070205080204" pitchFamily="34" charset="-128"/>
              </a:rPr>
              <a:pPr eaLnBrk="1" hangingPunct="1">
                <a:spcBef>
                  <a:spcPct val="0"/>
                </a:spcBef>
              </a:pPr>
              <a:t>6</a:t>
            </a:fld>
            <a:endParaRPr lang="nl-NL" altLang="nl-NL" sz="1300">
              <a:latin typeface="Arial" panose="020B0604020202020204" pitchFamily="34" charset="0"/>
              <a:ea typeface="MS PGothic" panose="020B0600070205080204"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jdelijke aanduiding voor dia-afbeelding 1">
            <a:extLst>
              <a:ext uri="{FF2B5EF4-FFF2-40B4-BE49-F238E27FC236}">
                <a16:creationId xmlns:a16="http://schemas.microsoft.com/office/drawing/2014/main" id="{D5698E71-DBF4-41F2-8B4F-719F7D4D8FA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Tijdelijke aanduiding voor notities 2">
            <a:extLst>
              <a:ext uri="{FF2B5EF4-FFF2-40B4-BE49-F238E27FC236}">
                <a16:creationId xmlns:a16="http://schemas.microsoft.com/office/drawing/2014/main" id="{7EE965C6-90CA-4DC2-8144-4FAC7016A1E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ea typeface="MS PGothic" panose="020B0600070205080204" pitchFamily="34" charset="-128"/>
            </a:endParaRPr>
          </a:p>
        </p:txBody>
      </p:sp>
      <p:sp>
        <p:nvSpPr>
          <p:cNvPr id="22532" name="Tijdelijke aanduiding voor dianummer 3">
            <a:extLst>
              <a:ext uri="{FF2B5EF4-FFF2-40B4-BE49-F238E27FC236}">
                <a16:creationId xmlns:a16="http://schemas.microsoft.com/office/drawing/2014/main" id="{3373927E-9B95-4BBB-9C4E-F718D066B3B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804863" indent="-309563">
              <a:spcBef>
                <a:spcPct val="30000"/>
              </a:spcBef>
              <a:defRPr sz="1200">
                <a:solidFill>
                  <a:schemeClr val="tx1"/>
                </a:solidFill>
                <a:latin typeface="Calibri" panose="020F0502020204030204" pitchFamily="34" charset="0"/>
              </a:defRPr>
            </a:lvl2pPr>
            <a:lvl3pPr marL="1239838" indent="-247650">
              <a:spcBef>
                <a:spcPct val="30000"/>
              </a:spcBef>
              <a:defRPr sz="1200">
                <a:solidFill>
                  <a:schemeClr val="tx1"/>
                </a:solidFill>
                <a:latin typeface="Calibri" panose="020F0502020204030204" pitchFamily="34" charset="0"/>
              </a:defRPr>
            </a:lvl3pPr>
            <a:lvl4pPr marL="1736725" indent="-247650">
              <a:spcBef>
                <a:spcPct val="30000"/>
              </a:spcBef>
              <a:defRPr sz="1200">
                <a:solidFill>
                  <a:schemeClr val="tx1"/>
                </a:solidFill>
                <a:latin typeface="Calibri" panose="020F0502020204030204" pitchFamily="34" charset="0"/>
              </a:defRPr>
            </a:lvl4pPr>
            <a:lvl5pPr marL="2232025" indent="-247650">
              <a:spcBef>
                <a:spcPct val="30000"/>
              </a:spcBef>
              <a:defRPr sz="1200">
                <a:solidFill>
                  <a:schemeClr val="tx1"/>
                </a:solidFill>
                <a:latin typeface="Calibri" panose="020F0502020204030204" pitchFamily="34" charset="0"/>
              </a:defRPr>
            </a:lvl5pPr>
            <a:lvl6pPr marL="2689225" indent="-247650" eaLnBrk="0" fontAlgn="base" hangingPunct="0">
              <a:spcBef>
                <a:spcPct val="30000"/>
              </a:spcBef>
              <a:spcAft>
                <a:spcPct val="0"/>
              </a:spcAft>
              <a:defRPr sz="1200">
                <a:solidFill>
                  <a:schemeClr val="tx1"/>
                </a:solidFill>
                <a:latin typeface="Calibri" panose="020F0502020204030204" pitchFamily="34" charset="0"/>
              </a:defRPr>
            </a:lvl6pPr>
            <a:lvl7pPr marL="3146425" indent="-247650" eaLnBrk="0" fontAlgn="base" hangingPunct="0">
              <a:spcBef>
                <a:spcPct val="30000"/>
              </a:spcBef>
              <a:spcAft>
                <a:spcPct val="0"/>
              </a:spcAft>
              <a:defRPr sz="1200">
                <a:solidFill>
                  <a:schemeClr val="tx1"/>
                </a:solidFill>
                <a:latin typeface="Calibri" panose="020F0502020204030204" pitchFamily="34" charset="0"/>
              </a:defRPr>
            </a:lvl7pPr>
            <a:lvl8pPr marL="3603625" indent="-247650" eaLnBrk="0" fontAlgn="base" hangingPunct="0">
              <a:spcBef>
                <a:spcPct val="30000"/>
              </a:spcBef>
              <a:spcAft>
                <a:spcPct val="0"/>
              </a:spcAft>
              <a:defRPr sz="1200">
                <a:solidFill>
                  <a:schemeClr val="tx1"/>
                </a:solidFill>
                <a:latin typeface="Calibri" panose="020F0502020204030204" pitchFamily="34" charset="0"/>
              </a:defRPr>
            </a:lvl8pPr>
            <a:lvl9pPr marL="4060825" indent="-24765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BE427F7B-4963-4E99-9C31-C8E7C04A62F1}" type="slidenum">
              <a:rPr lang="nl-NL" altLang="nl-NL" sz="1300" smtClean="0">
                <a:latin typeface="Arial" panose="020B0604020202020204" pitchFamily="34" charset="0"/>
                <a:ea typeface="MS PGothic" panose="020B0600070205080204" pitchFamily="34" charset="-128"/>
              </a:rPr>
              <a:pPr eaLnBrk="1" hangingPunct="1">
                <a:spcBef>
                  <a:spcPct val="0"/>
                </a:spcBef>
              </a:pPr>
              <a:t>7</a:t>
            </a:fld>
            <a:endParaRPr lang="nl-NL" altLang="nl-NL" sz="1300">
              <a:latin typeface="Arial" panose="020B0604020202020204" pitchFamily="34" charset="0"/>
              <a:ea typeface="MS PGothic" panose="020B0600070205080204"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jdelijke aanduiding voor dia-afbeelding 1">
            <a:extLst>
              <a:ext uri="{FF2B5EF4-FFF2-40B4-BE49-F238E27FC236}">
                <a16:creationId xmlns:a16="http://schemas.microsoft.com/office/drawing/2014/main" id="{4A5E9CFF-192A-44EB-B169-071C5E529F9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Tijdelijke aanduiding voor notities 2">
            <a:extLst>
              <a:ext uri="{FF2B5EF4-FFF2-40B4-BE49-F238E27FC236}">
                <a16:creationId xmlns:a16="http://schemas.microsoft.com/office/drawing/2014/main" id="{A2DFAFEC-D3E7-4D8B-BB10-FC20EAB16D2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ea typeface="MS PGothic" panose="020B0600070205080204" pitchFamily="34" charset="-128"/>
            </a:endParaRPr>
          </a:p>
        </p:txBody>
      </p:sp>
      <p:sp>
        <p:nvSpPr>
          <p:cNvPr id="24580" name="Tijdelijke aanduiding voor dianummer 3">
            <a:extLst>
              <a:ext uri="{FF2B5EF4-FFF2-40B4-BE49-F238E27FC236}">
                <a16:creationId xmlns:a16="http://schemas.microsoft.com/office/drawing/2014/main" id="{00F088FC-763A-4513-9F29-2D44A840E8E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804863" indent="-309563">
              <a:spcBef>
                <a:spcPct val="30000"/>
              </a:spcBef>
              <a:defRPr sz="1200">
                <a:solidFill>
                  <a:schemeClr val="tx1"/>
                </a:solidFill>
                <a:latin typeface="Calibri" panose="020F0502020204030204" pitchFamily="34" charset="0"/>
              </a:defRPr>
            </a:lvl2pPr>
            <a:lvl3pPr marL="1239838" indent="-247650">
              <a:spcBef>
                <a:spcPct val="30000"/>
              </a:spcBef>
              <a:defRPr sz="1200">
                <a:solidFill>
                  <a:schemeClr val="tx1"/>
                </a:solidFill>
                <a:latin typeface="Calibri" panose="020F0502020204030204" pitchFamily="34" charset="0"/>
              </a:defRPr>
            </a:lvl3pPr>
            <a:lvl4pPr marL="1736725" indent="-247650">
              <a:spcBef>
                <a:spcPct val="30000"/>
              </a:spcBef>
              <a:defRPr sz="1200">
                <a:solidFill>
                  <a:schemeClr val="tx1"/>
                </a:solidFill>
                <a:latin typeface="Calibri" panose="020F0502020204030204" pitchFamily="34" charset="0"/>
              </a:defRPr>
            </a:lvl4pPr>
            <a:lvl5pPr marL="2232025" indent="-247650">
              <a:spcBef>
                <a:spcPct val="30000"/>
              </a:spcBef>
              <a:defRPr sz="1200">
                <a:solidFill>
                  <a:schemeClr val="tx1"/>
                </a:solidFill>
                <a:latin typeface="Calibri" panose="020F0502020204030204" pitchFamily="34" charset="0"/>
              </a:defRPr>
            </a:lvl5pPr>
            <a:lvl6pPr marL="2689225" indent="-247650" eaLnBrk="0" fontAlgn="base" hangingPunct="0">
              <a:spcBef>
                <a:spcPct val="30000"/>
              </a:spcBef>
              <a:spcAft>
                <a:spcPct val="0"/>
              </a:spcAft>
              <a:defRPr sz="1200">
                <a:solidFill>
                  <a:schemeClr val="tx1"/>
                </a:solidFill>
                <a:latin typeface="Calibri" panose="020F0502020204030204" pitchFamily="34" charset="0"/>
              </a:defRPr>
            </a:lvl6pPr>
            <a:lvl7pPr marL="3146425" indent="-247650" eaLnBrk="0" fontAlgn="base" hangingPunct="0">
              <a:spcBef>
                <a:spcPct val="30000"/>
              </a:spcBef>
              <a:spcAft>
                <a:spcPct val="0"/>
              </a:spcAft>
              <a:defRPr sz="1200">
                <a:solidFill>
                  <a:schemeClr val="tx1"/>
                </a:solidFill>
                <a:latin typeface="Calibri" panose="020F0502020204030204" pitchFamily="34" charset="0"/>
              </a:defRPr>
            </a:lvl7pPr>
            <a:lvl8pPr marL="3603625" indent="-247650" eaLnBrk="0" fontAlgn="base" hangingPunct="0">
              <a:spcBef>
                <a:spcPct val="30000"/>
              </a:spcBef>
              <a:spcAft>
                <a:spcPct val="0"/>
              </a:spcAft>
              <a:defRPr sz="1200">
                <a:solidFill>
                  <a:schemeClr val="tx1"/>
                </a:solidFill>
                <a:latin typeface="Calibri" panose="020F0502020204030204" pitchFamily="34" charset="0"/>
              </a:defRPr>
            </a:lvl8pPr>
            <a:lvl9pPr marL="4060825" indent="-24765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80986AE7-B405-42E2-B3DE-4B5B3648229D}" type="slidenum">
              <a:rPr lang="nl-NL" altLang="nl-NL" sz="1300" smtClean="0">
                <a:latin typeface="Arial" panose="020B0604020202020204" pitchFamily="34" charset="0"/>
                <a:ea typeface="MS PGothic" panose="020B0600070205080204" pitchFamily="34" charset="-128"/>
              </a:rPr>
              <a:pPr eaLnBrk="1" hangingPunct="1">
                <a:spcBef>
                  <a:spcPct val="0"/>
                </a:spcBef>
              </a:pPr>
              <a:t>8</a:t>
            </a:fld>
            <a:endParaRPr lang="nl-NL" altLang="nl-NL" sz="1300">
              <a:latin typeface="Arial" panose="020B0604020202020204" pitchFamily="34" charset="0"/>
              <a:ea typeface="MS PGothic" panose="020B0600070205080204"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jdelijke aanduiding voor dia-afbeelding 1">
            <a:extLst>
              <a:ext uri="{FF2B5EF4-FFF2-40B4-BE49-F238E27FC236}">
                <a16:creationId xmlns:a16="http://schemas.microsoft.com/office/drawing/2014/main" id="{211C40BC-F77C-47E2-9ECB-45E6A407645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Tijdelijke aanduiding voor notities 2">
            <a:extLst>
              <a:ext uri="{FF2B5EF4-FFF2-40B4-BE49-F238E27FC236}">
                <a16:creationId xmlns:a16="http://schemas.microsoft.com/office/drawing/2014/main" id="{987F8427-9267-4EFF-939F-BFB3CD773B6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NL" altLang="en-US"/>
          </a:p>
        </p:txBody>
      </p:sp>
      <p:sp>
        <p:nvSpPr>
          <p:cNvPr id="26628" name="Tijdelijke aanduiding voor dianummer 3">
            <a:extLst>
              <a:ext uri="{FF2B5EF4-FFF2-40B4-BE49-F238E27FC236}">
                <a16:creationId xmlns:a16="http://schemas.microsoft.com/office/drawing/2014/main" id="{DB9F4FCF-199D-4D28-8EF4-93FD1F51341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B19F910-2D09-4F7D-938B-821209714ADD}" type="slidenum">
              <a:rPr lang="nl-NL" altLang="nl-NL" smtClean="0"/>
              <a:pPr/>
              <a:t>9</a:t>
            </a:fld>
            <a:endParaRPr lang="nl-NL" altLang="nl-N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5FDE3-8F78-46D1-9CD8-37A83DE18E8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B032DD2-0EFD-4DCB-9FE7-41B21DFEED6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06DF32F-33BE-44EB-A0BE-D3B15372B1CF}"/>
              </a:ext>
            </a:extLst>
          </p:cNvPr>
          <p:cNvSpPr>
            <a:spLocks noGrp="1"/>
          </p:cNvSpPr>
          <p:nvPr>
            <p:ph type="dt" sz="half" idx="10"/>
          </p:nvPr>
        </p:nvSpPr>
        <p:spPr/>
        <p:txBody>
          <a:bodyPr/>
          <a:lstStyle/>
          <a:p>
            <a:fld id="{EF036CDA-7F3E-4AE1-B896-6511AFA9D179}" type="datetimeFigureOut">
              <a:rPr lang="en-US" smtClean="0"/>
              <a:t>5/28/2020</a:t>
            </a:fld>
            <a:endParaRPr lang="en-US"/>
          </a:p>
        </p:txBody>
      </p:sp>
      <p:sp>
        <p:nvSpPr>
          <p:cNvPr id="5" name="Footer Placeholder 4">
            <a:extLst>
              <a:ext uri="{FF2B5EF4-FFF2-40B4-BE49-F238E27FC236}">
                <a16:creationId xmlns:a16="http://schemas.microsoft.com/office/drawing/2014/main" id="{85AD3627-7486-449A-BD96-58164682A4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77B92B-3761-474C-8032-C3AF47D22F6C}"/>
              </a:ext>
            </a:extLst>
          </p:cNvPr>
          <p:cNvSpPr>
            <a:spLocks noGrp="1"/>
          </p:cNvSpPr>
          <p:nvPr>
            <p:ph type="sldNum" sz="quarter" idx="12"/>
          </p:nvPr>
        </p:nvSpPr>
        <p:spPr/>
        <p:txBody>
          <a:bodyPr/>
          <a:lstStyle/>
          <a:p>
            <a:fld id="{BACBAA3F-65C2-4F12-AD8C-6324C00AD062}" type="slidenum">
              <a:rPr lang="en-US" smtClean="0"/>
              <a:t>‹#›</a:t>
            </a:fld>
            <a:endParaRPr lang="en-US"/>
          </a:p>
        </p:txBody>
      </p:sp>
    </p:spTree>
    <p:extLst>
      <p:ext uri="{BB962C8B-B14F-4D97-AF65-F5344CB8AC3E}">
        <p14:creationId xmlns:p14="http://schemas.microsoft.com/office/powerpoint/2010/main" val="4822123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C6B02-7EA0-4B5D-85CF-23F0B880A4D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FD696DE-C99E-41C5-95FB-1881F163C7A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E053CE-BAD9-4ECB-8749-A24A754287AF}"/>
              </a:ext>
            </a:extLst>
          </p:cNvPr>
          <p:cNvSpPr>
            <a:spLocks noGrp="1"/>
          </p:cNvSpPr>
          <p:nvPr>
            <p:ph type="dt" sz="half" idx="10"/>
          </p:nvPr>
        </p:nvSpPr>
        <p:spPr/>
        <p:txBody>
          <a:bodyPr/>
          <a:lstStyle/>
          <a:p>
            <a:fld id="{EF036CDA-7F3E-4AE1-B896-6511AFA9D179}" type="datetimeFigureOut">
              <a:rPr lang="en-US" smtClean="0"/>
              <a:t>5/28/2020</a:t>
            </a:fld>
            <a:endParaRPr lang="en-US"/>
          </a:p>
        </p:txBody>
      </p:sp>
      <p:sp>
        <p:nvSpPr>
          <p:cNvPr id="5" name="Footer Placeholder 4">
            <a:extLst>
              <a:ext uri="{FF2B5EF4-FFF2-40B4-BE49-F238E27FC236}">
                <a16:creationId xmlns:a16="http://schemas.microsoft.com/office/drawing/2014/main" id="{82507618-B6FE-4608-BAA4-6C057B5D01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75EF3B-B04B-46DC-BA93-9A99503B352B}"/>
              </a:ext>
            </a:extLst>
          </p:cNvPr>
          <p:cNvSpPr>
            <a:spLocks noGrp="1"/>
          </p:cNvSpPr>
          <p:nvPr>
            <p:ph type="sldNum" sz="quarter" idx="12"/>
          </p:nvPr>
        </p:nvSpPr>
        <p:spPr/>
        <p:txBody>
          <a:bodyPr/>
          <a:lstStyle/>
          <a:p>
            <a:fld id="{BACBAA3F-65C2-4F12-AD8C-6324C00AD062}" type="slidenum">
              <a:rPr lang="en-US" smtClean="0"/>
              <a:t>‹#›</a:t>
            </a:fld>
            <a:endParaRPr lang="en-US"/>
          </a:p>
        </p:txBody>
      </p:sp>
    </p:spTree>
    <p:extLst>
      <p:ext uri="{BB962C8B-B14F-4D97-AF65-F5344CB8AC3E}">
        <p14:creationId xmlns:p14="http://schemas.microsoft.com/office/powerpoint/2010/main" val="42532366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BA0F5D5-74A1-4B17-B2B0-9534118085E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82BFB5D-0777-4572-B283-59D68FB28B5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442E43-56BC-4D48-BA40-9994B4223167}"/>
              </a:ext>
            </a:extLst>
          </p:cNvPr>
          <p:cNvSpPr>
            <a:spLocks noGrp="1"/>
          </p:cNvSpPr>
          <p:nvPr>
            <p:ph type="dt" sz="half" idx="10"/>
          </p:nvPr>
        </p:nvSpPr>
        <p:spPr/>
        <p:txBody>
          <a:bodyPr/>
          <a:lstStyle/>
          <a:p>
            <a:fld id="{EF036CDA-7F3E-4AE1-B896-6511AFA9D179}" type="datetimeFigureOut">
              <a:rPr lang="en-US" smtClean="0"/>
              <a:t>5/28/2020</a:t>
            </a:fld>
            <a:endParaRPr lang="en-US"/>
          </a:p>
        </p:txBody>
      </p:sp>
      <p:sp>
        <p:nvSpPr>
          <p:cNvPr id="5" name="Footer Placeholder 4">
            <a:extLst>
              <a:ext uri="{FF2B5EF4-FFF2-40B4-BE49-F238E27FC236}">
                <a16:creationId xmlns:a16="http://schemas.microsoft.com/office/drawing/2014/main" id="{3E94F416-797B-4839-8032-C06292B13F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522D41-A31F-40CA-9750-A6374AB62E2A}"/>
              </a:ext>
            </a:extLst>
          </p:cNvPr>
          <p:cNvSpPr>
            <a:spLocks noGrp="1"/>
          </p:cNvSpPr>
          <p:nvPr>
            <p:ph type="sldNum" sz="quarter" idx="12"/>
          </p:nvPr>
        </p:nvSpPr>
        <p:spPr/>
        <p:txBody>
          <a:bodyPr/>
          <a:lstStyle/>
          <a:p>
            <a:fld id="{BACBAA3F-65C2-4F12-AD8C-6324C00AD062}" type="slidenum">
              <a:rPr lang="en-US" smtClean="0"/>
              <a:t>‹#›</a:t>
            </a:fld>
            <a:endParaRPr lang="en-US"/>
          </a:p>
        </p:txBody>
      </p:sp>
    </p:spTree>
    <p:extLst>
      <p:ext uri="{BB962C8B-B14F-4D97-AF65-F5344CB8AC3E}">
        <p14:creationId xmlns:p14="http://schemas.microsoft.com/office/powerpoint/2010/main" val="21540761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pic>
        <p:nvPicPr>
          <p:cNvPr id="5" name="Picture 7">
            <a:extLst>
              <a:ext uri="{FF2B5EF4-FFF2-40B4-BE49-F238E27FC236}">
                <a16:creationId xmlns:a16="http://schemas.microsoft.com/office/drawing/2014/main" id="{6F8CEC5D-491D-43EA-86BF-900FF8441A0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589"/>
            <a:ext cx="11990917" cy="75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3">
            <a:extLst>
              <a:ext uri="{FF2B5EF4-FFF2-40B4-BE49-F238E27FC236}">
                <a16:creationId xmlns:a16="http://schemas.microsoft.com/office/drawing/2014/main" id="{D56E19B5-7BD7-4AA0-8C68-1E3C0CDA8916}"/>
              </a:ext>
            </a:extLst>
          </p:cNvPr>
          <p:cNvSpPr/>
          <p:nvPr userDrawn="1"/>
        </p:nvSpPr>
        <p:spPr>
          <a:xfrm>
            <a:off x="0" y="1"/>
            <a:ext cx="11990917" cy="752475"/>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en-GB" altLang="nl-NL" sz="1800">
              <a:solidFill>
                <a:srgbClr val="FFFFFF"/>
              </a:solidFill>
            </a:endParaRPr>
          </a:p>
        </p:txBody>
      </p:sp>
      <p:sp>
        <p:nvSpPr>
          <p:cNvPr id="7" name="Rectangle 8">
            <a:extLst>
              <a:ext uri="{FF2B5EF4-FFF2-40B4-BE49-F238E27FC236}">
                <a16:creationId xmlns:a16="http://schemas.microsoft.com/office/drawing/2014/main" id="{BFD1E5B9-5292-45E2-A79B-E9E473C38492}"/>
              </a:ext>
            </a:extLst>
          </p:cNvPr>
          <p:cNvSpPr/>
          <p:nvPr/>
        </p:nvSpPr>
        <p:spPr>
          <a:xfrm>
            <a:off x="11952817" y="0"/>
            <a:ext cx="262467" cy="2349500"/>
          </a:xfrm>
          <a:prstGeom prst="rect">
            <a:avLst/>
          </a:prstGeom>
          <a:solidFill>
            <a:srgbClr val="F0521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nl-NL" altLang="nl-NL" sz="1800">
              <a:solidFill>
                <a:srgbClr val="FFFFFF"/>
              </a:solidFill>
            </a:endParaRPr>
          </a:p>
        </p:txBody>
      </p:sp>
      <p:sp>
        <p:nvSpPr>
          <p:cNvPr id="8" name="Rectangle 9">
            <a:extLst>
              <a:ext uri="{FF2B5EF4-FFF2-40B4-BE49-F238E27FC236}">
                <a16:creationId xmlns:a16="http://schemas.microsoft.com/office/drawing/2014/main" id="{037A7B3F-BCBB-419C-8745-11B36C8AA6B1}"/>
              </a:ext>
            </a:extLst>
          </p:cNvPr>
          <p:cNvSpPr/>
          <p:nvPr/>
        </p:nvSpPr>
        <p:spPr>
          <a:xfrm>
            <a:off x="11952817" y="2011364"/>
            <a:ext cx="262467" cy="4846637"/>
          </a:xfrm>
          <a:custGeom>
            <a:avLst/>
            <a:gdLst>
              <a:gd name="connsiteX0" fmla="*/ 0 w 162000"/>
              <a:gd name="connsiteY0" fmla="*/ 0 h 4846320"/>
              <a:gd name="connsiteX1" fmla="*/ 162000 w 162000"/>
              <a:gd name="connsiteY1" fmla="*/ 0 h 4846320"/>
              <a:gd name="connsiteX2" fmla="*/ 162000 w 162000"/>
              <a:gd name="connsiteY2" fmla="*/ 4846320 h 4846320"/>
              <a:gd name="connsiteX3" fmla="*/ 0 w 162000"/>
              <a:gd name="connsiteY3" fmla="*/ 4846320 h 4846320"/>
              <a:gd name="connsiteX4" fmla="*/ 0 w 162000"/>
              <a:gd name="connsiteY4" fmla="*/ 0 h 4846320"/>
              <a:gd name="connsiteX0" fmla="*/ 0 w 162000"/>
              <a:gd name="connsiteY0" fmla="*/ 0 h 4846320"/>
              <a:gd name="connsiteX1" fmla="*/ 153207 w 162000"/>
              <a:gd name="connsiteY1" fmla="*/ 290146 h 4846320"/>
              <a:gd name="connsiteX2" fmla="*/ 162000 w 162000"/>
              <a:gd name="connsiteY2" fmla="*/ 4846320 h 4846320"/>
              <a:gd name="connsiteX3" fmla="*/ 0 w 162000"/>
              <a:gd name="connsiteY3" fmla="*/ 4846320 h 4846320"/>
              <a:gd name="connsiteX4" fmla="*/ 0 w 162000"/>
              <a:gd name="connsiteY4" fmla="*/ 0 h 4846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000" h="4846320">
                <a:moveTo>
                  <a:pt x="0" y="0"/>
                </a:moveTo>
                <a:lnTo>
                  <a:pt x="153207" y="290146"/>
                </a:lnTo>
                <a:lnTo>
                  <a:pt x="162000" y="4846320"/>
                </a:lnTo>
                <a:lnTo>
                  <a:pt x="0" y="4846320"/>
                </a:lnTo>
                <a:lnTo>
                  <a:pt x="0" y="0"/>
                </a:lnTo>
                <a:close/>
              </a:path>
            </a:pathLst>
          </a:custGeom>
          <a:solidFill>
            <a:srgbClr val="3E535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p>
        </p:txBody>
      </p:sp>
      <p:sp>
        <p:nvSpPr>
          <p:cNvPr id="9" name="Parallelogram 3">
            <a:extLst>
              <a:ext uri="{FF2B5EF4-FFF2-40B4-BE49-F238E27FC236}">
                <a16:creationId xmlns:a16="http://schemas.microsoft.com/office/drawing/2014/main" id="{DEB23896-B106-494D-BED5-7F37D0116F95}"/>
              </a:ext>
            </a:extLst>
          </p:cNvPr>
          <p:cNvSpPr/>
          <p:nvPr userDrawn="1"/>
        </p:nvSpPr>
        <p:spPr>
          <a:xfrm>
            <a:off x="1" y="-38100"/>
            <a:ext cx="4457700" cy="847725"/>
          </a:xfrm>
          <a:custGeom>
            <a:avLst/>
            <a:gdLst>
              <a:gd name="connsiteX0" fmla="*/ 0 w 1691680"/>
              <a:gd name="connsiteY0" fmla="*/ 752073 h 752073"/>
              <a:gd name="connsiteX1" fmla="*/ 188018 w 1691680"/>
              <a:gd name="connsiteY1" fmla="*/ 0 h 752073"/>
              <a:gd name="connsiteX2" fmla="*/ 1691680 w 1691680"/>
              <a:gd name="connsiteY2" fmla="*/ 0 h 752073"/>
              <a:gd name="connsiteX3" fmla="*/ 1503662 w 1691680"/>
              <a:gd name="connsiteY3" fmla="*/ 752073 h 752073"/>
              <a:gd name="connsiteX4" fmla="*/ 0 w 1691680"/>
              <a:gd name="connsiteY4" fmla="*/ 752073 h 752073"/>
              <a:gd name="connsiteX0" fmla="*/ 14205 w 1705885"/>
              <a:gd name="connsiteY0" fmla="*/ 769657 h 769657"/>
              <a:gd name="connsiteX1" fmla="*/ 0 w 1705885"/>
              <a:gd name="connsiteY1" fmla="*/ 0 h 769657"/>
              <a:gd name="connsiteX2" fmla="*/ 1705885 w 1705885"/>
              <a:gd name="connsiteY2" fmla="*/ 17584 h 769657"/>
              <a:gd name="connsiteX3" fmla="*/ 1517867 w 1705885"/>
              <a:gd name="connsiteY3" fmla="*/ 769657 h 769657"/>
              <a:gd name="connsiteX4" fmla="*/ 14205 w 1705885"/>
              <a:gd name="connsiteY4" fmla="*/ 769657 h 769657"/>
              <a:gd name="connsiteX0" fmla="*/ 4285 w 1705885"/>
              <a:gd name="connsiteY0" fmla="*/ 769657 h 769657"/>
              <a:gd name="connsiteX1" fmla="*/ 0 w 1705885"/>
              <a:gd name="connsiteY1" fmla="*/ 0 h 769657"/>
              <a:gd name="connsiteX2" fmla="*/ 1705885 w 1705885"/>
              <a:gd name="connsiteY2" fmla="*/ 17584 h 769657"/>
              <a:gd name="connsiteX3" fmla="*/ 1517867 w 1705885"/>
              <a:gd name="connsiteY3" fmla="*/ 769657 h 769657"/>
              <a:gd name="connsiteX4" fmla="*/ 4285 w 1705885"/>
              <a:gd name="connsiteY4" fmla="*/ 769657 h 769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5885" h="769657">
                <a:moveTo>
                  <a:pt x="4285" y="769657"/>
                </a:moveTo>
                <a:cubicBezTo>
                  <a:pt x="2857" y="513105"/>
                  <a:pt x="1428" y="256552"/>
                  <a:pt x="0" y="0"/>
                </a:cubicBezTo>
                <a:lnTo>
                  <a:pt x="1705885" y="17584"/>
                </a:lnTo>
                <a:lnTo>
                  <a:pt x="1517867" y="769657"/>
                </a:lnTo>
                <a:lnTo>
                  <a:pt x="4285" y="76965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800" dirty="0"/>
          </a:p>
        </p:txBody>
      </p:sp>
      <p:pic>
        <p:nvPicPr>
          <p:cNvPr id="10" name="Picture 2">
            <a:extLst>
              <a:ext uri="{FF2B5EF4-FFF2-40B4-BE49-F238E27FC236}">
                <a16:creationId xmlns:a16="http://schemas.microsoft.com/office/drawing/2014/main" id="{F7E41D73-8F97-482A-BEC1-58133EC54B34}"/>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4418" y="358775"/>
            <a:ext cx="3230033"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a:extLst>
              <a:ext uri="{FF2B5EF4-FFF2-40B4-BE49-F238E27FC236}">
                <a16:creationId xmlns:a16="http://schemas.microsoft.com/office/drawing/2014/main" id="{997C6BC6-D7A2-41BC-B389-9AC3631434F7}"/>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157633" y="6461126"/>
            <a:ext cx="3795184"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09600" y="836713"/>
            <a:ext cx="10862997" cy="3528392"/>
          </a:xfrm>
        </p:spPr>
        <p:txBody>
          <a:bodyPr anchor="ctr">
            <a:noAutofit/>
          </a:bodyPr>
          <a:lstStyle>
            <a:lvl1pPr algn="ctr">
              <a:lnSpc>
                <a:spcPct val="100000"/>
              </a:lnSpc>
              <a:defRPr sz="6000" spc="-80" baseline="0">
                <a:solidFill>
                  <a:srgbClr val="3E535F"/>
                </a:solidFill>
              </a:defRPr>
            </a:lvl1pPr>
          </a:lstStyle>
          <a:p>
            <a:r>
              <a:rPr lang="nl-NL"/>
              <a:t>Klik om de stijl te bewerken</a:t>
            </a:r>
            <a:endParaRPr lang="en-US" dirty="0"/>
          </a:p>
        </p:txBody>
      </p:sp>
      <p:sp>
        <p:nvSpPr>
          <p:cNvPr id="3" name="Subtitle 2"/>
          <p:cNvSpPr>
            <a:spLocks noGrp="1"/>
          </p:cNvSpPr>
          <p:nvPr>
            <p:ph type="subTitle" idx="1"/>
          </p:nvPr>
        </p:nvSpPr>
        <p:spPr>
          <a:xfrm>
            <a:off x="609600" y="4365104"/>
            <a:ext cx="10862997" cy="1349896"/>
          </a:xfrm>
        </p:spPr>
        <p:txBody>
          <a:bodyPr/>
          <a:lstStyle>
            <a:lvl1pPr marL="0" indent="0" algn="ctr">
              <a:buNone/>
              <a:defRPr b="0" cap="none" spc="120" baseline="0">
                <a:solidFill>
                  <a:srgbClr val="F0521D"/>
                </a:solidFill>
                <a:latin typeface="Gill Sans MT" panose="020B05020201040202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endParaRPr lang="en-US" dirty="0"/>
          </a:p>
        </p:txBody>
      </p:sp>
      <p:sp>
        <p:nvSpPr>
          <p:cNvPr id="19" name="Text Placeholder 18"/>
          <p:cNvSpPr>
            <a:spLocks noGrp="1"/>
          </p:cNvSpPr>
          <p:nvPr>
            <p:ph type="body" sz="quarter" idx="10"/>
          </p:nvPr>
        </p:nvSpPr>
        <p:spPr>
          <a:xfrm>
            <a:off x="623392" y="5949281"/>
            <a:ext cx="10849205" cy="431329"/>
          </a:xfrm>
        </p:spPr>
        <p:txBody>
          <a:bodyPr>
            <a:normAutofit/>
          </a:bodyPr>
          <a:lstStyle>
            <a:lvl1pPr>
              <a:buFontTx/>
              <a:buNone/>
              <a:defRPr sz="2000" b="0" i="1" baseline="0"/>
            </a:lvl1pPr>
            <a:lvl2pPr marL="27432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 om de modelstijlen te bewerken</a:t>
            </a:r>
          </a:p>
        </p:txBody>
      </p:sp>
    </p:spTree>
    <p:extLst>
      <p:ext uri="{BB962C8B-B14F-4D97-AF65-F5344CB8AC3E}">
        <p14:creationId xmlns:p14="http://schemas.microsoft.com/office/powerpoint/2010/main" val="37441688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eldia zonder foto">
    <p:spTree>
      <p:nvGrpSpPr>
        <p:cNvPr id="1" name=""/>
        <p:cNvGrpSpPr/>
        <p:nvPr/>
      </p:nvGrpSpPr>
      <p:grpSpPr>
        <a:xfrm>
          <a:off x="0" y="0"/>
          <a:ext cx="0" cy="0"/>
          <a:chOff x="0" y="0"/>
          <a:chExt cx="0" cy="0"/>
        </a:xfrm>
      </p:grpSpPr>
      <p:sp>
        <p:nvSpPr>
          <p:cNvPr id="5" name="Rechthoek 15">
            <a:extLst>
              <a:ext uri="{FF2B5EF4-FFF2-40B4-BE49-F238E27FC236}">
                <a16:creationId xmlns:a16="http://schemas.microsoft.com/office/drawing/2014/main" id="{E6800675-04F4-43B1-84F7-44A8BD958BB9}"/>
              </a:ext>
            </a:extLst>
          </p:cNvPr>
          <p:cNvSpPr>
            <a:spLocks noChangeArrowheads="1"/>
          </p:cNvSpPr>
          <p:nvPr userDrawn="1"/>
        </p:nvSpPr>
        <p:spPr bwMode="auto">
          <a:xfrm>
            <a:off x="6011043" y="6364695"/>
            <a:ext cx="184730" cy="276999"/>
          </a:xfrm>
          <a:prstGeom prst="rect">
            <a:avLst/>
          </a:prstGeom>
          <a:solidFill>
            <a:srgbClr val="FAE020"/>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eaLnBrk="0" hangingPunct="0">
              <a:defRPr sz="1000" b="1">
                <a:solidFill>
                  <a:srgbClr val="000000"/>
                </a:solidFill>
                <a:latin typeface="Times New Roman" pitchFamily="18" charset="0"/>
                <a:ea typeface="MS PGothic" pitchFamily="34" charset="-128"/>
              </a:defRPr>
            </a:lvl1pPr>
            <a:lvl2pPr marL="742950" indent="-285750" eaLnBrk="0" hangingPunct="0">
              <a:defRPr sz="1000" b="1">
                <a:solidFill>
                  <a:srgbClr val="000000"/>
                </a:solidFill>
                <a:latin typeface="Times New Roman" pitchFamily="18" charset="0"/>
                <a:ea typeface="MS PGothic" pitchFamily="34" charset="-128"/>
              </a:defRPr>
            </a:lvl2pPr>
            <a:lvl3pPr marL="1143000" indent="-228600" eaLnBrk="0" hangingPunct="0">
              <a:defRPr sz="1000" b="1">
                <a:solidFill>
                  <a:srgbClr val="000000"/>
                </a:solidFill>
                <a:latin typeface="Times New Roman" pitchFamily="18" charset="0"/>
                <a:ea typeface="MS PGothic" pitchFamily="34" charset="-128"/>
              </a:defRPr>
            </a:lvl3pPr>
            <a:lvl4pPr marL="1600200" indent="-228600" eaLnBrk="0" hangingPunct="0">
              <a:defRPr sz="1000" b="1">
                <a:solidFill>
                  <a:srgbClr val="000000"/>
                </a:solidFill>
                <a:latin typeface="Times New Roman" pitchFamily="18" charset="0"/>
                <a:ea typeface="MS PGothic" pitchFamily="34" charset="-128"/>
              </a:defRPr>
            </a:lvl4pPr>
            <a:lvl5pPr marL="2057400" indent="-228600" eaLnBrk="0" hangingPunct="0">
              <a:defRPr sz="1000" b="1">
                <a:solidFill>
                  <a:srgbClr val="000000"/>
                </a:solidFill>
                <a:latin typeface="Times New Roman" pitchFamily="18" charset="0"/>
                <a:ea typeface="MS PGothic" pitchFamily="34" charset="-128"/>
              </a:defRPr>
            </a:lvl5pPr>
            <a:lvl6pPr marL="2514600" indent="-228600" defTabSz="457200" eaLnBrk="0" fontAlgn="base" hangingPunct="0">
              <a:spcBef>
                <a:spcPct val="0"/>
              </a:spcBef>
              <a:spcAft>
                <a:spcPct val="0"/>
              </a:spcAft>
              <a:defRPr sz="1000" b="1">
                <a:solidFill>
                  <a:srgbClr val="000000"/>
                </a:solidFill>
                <a:latin typeface="Times New Roman" pitchFamily="18" charset="0"/>
                <a:ea typeface="MS PGothic" pitchFamily="34" charset="-128"/>
              </a:defRPr>
            </a:lvl6pPr>
            <a:lvl7pPr marL="2971800" indent="-228600" defTabSz="457200" eaLnBrk="0" fontAlgn="base" hangingPunct="0">
              <a:spcBef>
                <a:spcPct val="0"/>
              </a:spcBef>
              <a:spcAft>
                <a:spcPct val="0"/>
              </a:spcAft>
              <a:defRPr sz="1000" b="1">
                <a:solidFill>
                  <a:srgbClr val="000000"/>
                </a:solidFill>
                <a:latin typeface="Times New Roman" pitchFamily="18" charset="0"/>
                <a:ea typeface="MS PGothic" pitchFamily="34" charset="-128"/>
              </a:defRPr>
            </a:lvl7pPr>
            <a:lvl8pPr marL="3429000" indent="-228600" defTabSz="457200" eaLnBrk="0" fontAlgn="base" hangingPunct="0">
              <a:spcBef>
                <a:spcPct val="0"/>
              </a:spcBef>
              <a:spcAft>
                <a:spcPct val="0"/>
              </a:spcAft>
              <a:defRPr sz="1000" b="1">
                <a:solidFill>
                  <a:srgbClr val="000000"/>
                </a:solidFill>
                <a:latin typeface="Times New Roman" pitchFamily="18" charset="0"/>
                <a:ea typeface="MS PGothic" pitchFamily="34" charset="-128"/>
              </a:defRPr>
            </a:lvl8pPr>
            <a:lvl9pPr marL="3886200" indent="-228600" defTabSz="457200" eaLnBrk="0" fontAlgn="base" hangingPunct="0">
              <a:spcBef>
                <a:spcPct val="0"/>
              </a:spcBef>
              <a:spcAft>
                <a:spcPct val="0"/>
              </a:spcAft>
              <a:defRPr sz="1000" b="1">
                <a:solidFill>
                  <a:srgbClr val="000000"/>
                </a:solidFill>
                <a:latin typeface="Times New Roman" pitchFamily="18" charset="0"/>
                <a:ea typeface="MS PGothic" pitchFamily="34" charset="-128"/>
              </a:defRPr>
            </a:lvl9pPr>
          </a:lstStyle>
          <a:p>
            <a:pPr algn="ctr" eaLnBrk="1" hangingPunct="1">
              <a:defRPr/>
            </a:pPr>
            <a:endParaRPr lang="nl-NL" altLang="nl-NL" sz="1200">
              <a:solidFill>
                <a:srgbClr val="595959"/>
              </a:solidFill>
              <a:cs typeface="Arial" charset="0"/>
            </a:endParaRPr>
          </a:p>
        </p:txBody>
      </p:sp>
      <p:grpSp>
        <p:nvGrpSpPr>
          <p:cNvPr id="6" name="Groeperen 8">
            <a:extLst>
              <a:ext uri="{FF2B5EF4-FFF2-40B4-BE49-F238E27FC236}">
                <a16:creationId xmlns:a16="http://schemas.microsoft.com/office/drawing/2014/main" id="{1CC748AE-3915-49FD-B1EF-E1BF14974014}"/>
              </a:ext>
            </a:extLst>
          </p:cNvPr>
          <p:cNvGrpSpPr>
            <a:grpSpLocks/>
          </p:cNvGrpSpPr>
          <p:nvPr userDrawn="1"/>
        </p:nvGrpSpPr>
        <p:grpSpPr bwMode="auto">
          <a:xfrm>
            <a:off x="-336551" y="5940039"/>
            <a:ext cx="12543368" cy="276999"/>
            <a:chOff x="-252536" y="5939734"/>
            <a:chExt cx="9408033" cy="278387"/>
          </a:xfrm>
        </p:grpSpPr>
        <p:pic>
          <p:nvPicPr>
            <p:cNvPr id="7" name="Afbeelding 4">
              <a:extLst>
                <a:ext uri="{FF2B5EF4-FFF2-40B4-BE49-F238E27FC236}">
                  <a16:creationId xmlns:a16="http://schemas.microsoft.com/office/drawing/2014/main" id="{37D69615-9507-4872-908A-6C5F411FE861}"/>
                </a:ext>
              </a:extLst>
            </p:cNvPr>
            <p:cNvPicPr>
              <a:picLocks/>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52536" y="6008728"/>
              <a:ext cx="7219696" cy="140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hthoek 20">
              <a:extLst>
                <a:ext uri="{FF2B5EF4-FFF2-40B4-BE49-F238E27FC236}">
                  <a16:creationId xmlns:a16="http://schemas.microsoft.com/office/drawing/2014/main" id="{8A1590D6-34EA-402F-9693-9A329D1646ED}"/>
                </a:ext>
              </a:extLst>
            </p:cNvPr>
            <p:cNvSpPr>
              <a:spLocks noChangeArrowheads="1"/>
            </p:cNvSpPr>
            <p:nvPr userDrawn="1"/>
          </p:nvSpPr>
          <p:spPr bwMode="auto">
            <a:xfrm>
              <a:off x="2771815" y="5939734"/>
              <a:ext cx="6383682" cy="278387"/>
            </a:xfrm>
            <a:prstGeom prst="rect">
              <a:avLst/>
            </a:prstGeom>
            <a:solidFill>
              <a:srgbClr val="8ACCC1"/>
            </a:solidFill>
            <a:ln>
              <a:noFill/>
            </a:ln>
            <a:extLst>
              <a:ext uri="{91240B29-F687-4F45-9708-019B960494DF}">
                <a14:hiddenLine xmlns:a14="http://schemas.microsoft.com/office/drawing/2010/main" w="28575">
                  <a:solidFill>
                    <a:srgbClr val="000000"/>
                  </a:solidFill>
                  <a:miter lim="800000"/>
                  <a:headEnd/>
                  <a:tailEnd/>
                </a14:hiddenLine>
              </a:ext>
            </a:extLst>
          </p:spPr>
          <p:txBody>
            <a:bodyPr anchor="ctr">
              <a:spAutoFit/>
            </a:bodyPr>
            <a:lstStyle>
              <a:lvl1pPr eaLnBrk="0" hangingPunct="0">
                <a:defRPr sz="1000" b="1">
                  <a:solidFill>
                    <a:srgbClr val="000000"/>
                  </a:solidFill>
                  <a:latin typeface="Times New Roman" pitchFamily="18" charset="0"/>
                  <a:ea typeface="MS PGothic" pitchFamily="34" charset="-128"/>
                </a:defRPr>
              </a:lvl1pPr>
              <a:lvl2pPr marL="742950" indent="-285750" eaLnBrk="0" hangingPunct="0">
                <a:defRPr sz="1000" b="1">
                  <a:solidFill>
                    <a:srgbClr val="000000"/>
                  </a:solidFill>
                  <a:latin typeface="Times New Roman" pitchFamily="18" charset="0"/>
                  <a:ea typeface="MS PGothic" pitchFamily="34" charset="-128"/>
                </a:defRPr>
              </a:lvl2pPr>
              <a:lvl3pPr marL="1143000" indent="-228600" eaLnBrk="0" hangingPunct="0">
                <a:defRPr sz="1000" b="1">
                  <a:solidFill>
                    <a:srgbClr val="000000"/>
                  </a:solidFill>
                  <a:latin typeface="Times New Roman" pitchFamily="18" charset="0"/>
                  <a:ea typeface="MS PGothic" pitchFamily="34" charset="-128"/>
                </a:defRPr>
              </a:lvl3pPr>
              <a:lvl4pPr marL="1600200" indent="-228600" eaLnBrk="0" hangingPunct="0">
                <a:defRPr sz="1000" b="1">
                  <a:solidFill>
                    <a:srgbClr val="000000"/>
                  </a:solidFill>
                  <a:latin typeface="Times New Roman" pitchFamily="18" charset="0"/>
                  <a:ea typeface="MS PGothic" pitchFamily="34" charset="-128"/>
                </a:defRPr>
              </a:lvl4pPr>
              <a:lvl5pPr marL="2057400" indent="-228600" eaLnBrk="0" hangingPunct="0">
                <a:defRPr sz="1000" b="1">
                  <a:solidFill>
                    <a:srgbClr val="000000"/>
                  </a:solidFill>
                  <a:latin typeface="Times New Roman" pitchFamily="18" charset="0"/>
                  <a:ea typeface="MS PGothic" pitchFamily="34" charset="-128"/>
                </a:defRPr>
              </a:lvl5pPr>
              <a:lvl6pPr marL="2514600" indent="-228600" defTabSz="457200" eaLnBrk="0" fontAlgn="base" hangingPunct="0">
                <a:spcBef>
                  <a:spcPct val="0"/>
                </a:spcBef>
                <a:spcAft>
                  <a:spcPct val="0"/>
                </a:spcAft>
                <a:defRPr sz="1000" b="1">
                  <a:solidFill>
                    <a:srgbClr val="000000"/>
                  </a:solidFill>
                  <a:latin typeface="Times New Roman" pitchFamily="18" charset="0"/>
                  <a:ea typeface="MS PGothic" pitchFamily="34" charset="-128"/>
                </a:defRPr>
              </a:lvl6pPr>
              <a:lvl7pPr marL="2971800" indent="-228600" defTabSz="457200" eaLnBrk="0" fontAlgn="base" hangingPunct="0">
                <a:spcBef>
                  <a:spcPct val="0"/>
                </a:spcBef>
                <a:spcAft>
                  <a:spcPct val="0"/>
                </a:spcAft>
                <a:defRPr sz="1000" b="1">
                  <a:solidFill>
                    <a:srgbClr val="000000"/>
                  </a:solidFill>
                  <a:latin typeface="Times New Roman" pitchFamily="18" charset="0"/>
                  <a:ea typeface="MS PGothic" pitchFamily="34" charset="-128"/>
                </a:defRPr>
              </a:lvl7pPr>
              <a:lvl8pPr marL="3429000" indent="-228600" defTabSz="457200" eaLnBrk="0" fontAlgn="base" hangingPunct="0">
                <a:spcBef>
                  <a:spcPct val="0"/>
                </a:spcBef>
                <a:spcAft>
                  <a:spcPct val="0"/>
                </a:spcAft>
                <a:defRPr sz="1000" b="1">
                  <a:solidFill>
                    <a:srgbClr val="000000"/>
                  </a:solidFill>
                  <a:latin typeface="Times New Roman" pitchFamily="18" charset="0"/>
                  <a:ea typeface="MS PGothic" pitchFamily="34" charset="-128"/>
                </a:defRPr>
              </a:lvl8pPr>
              <a:lvl9pPr marL="3886200" indent="-228600" defTabSz="457200" eaLnBrk="0" fontAlgn="base" hangingPunct="0">
                <a:spcBef>
                  <a:spcPct val="0"/>
                </a:spcBef>
                <a:spcAft>
                  <a:spcPct val="0"/>
                </a:spcAft>
                <a:defRPr sz="1000" b="1">
                  <a:solidFill>
                    <a:srgbClr val="000000"/>
                  </a:solidFill>
                  <a:latin typeface="Times New Roman" pitchFamily="18" charset="0"/>
                  <a:ea typeface="MS PGothic" pitchFamily="34" charset="-128"/>
                </a:defRPr>
              </a:lvl9pPr>
            </a:lstStyle>
            <a:p>
              <a:pPr algn="ctr" eaLnBrk="1" hangingPunct="1">
                <a:defRPr/>
              </a:pPr>
              <a:endParaRPr lang="nl-NL" altLang="nl-NL" sz="1200">
                <a:solidFill>
                  <a:srgbClr val="595959"/>
                </a:solidFill>
                <a:cs typeface="Arial" charset="0"/>
              </a:endParaRPr>
            </a:p>
          </p:txBody>
        </p:sp>
      </p:grpSp>
      <p:pic>
        <p:nvPicPr>
          <p:cNvPr id="9" name="Afbeelding 6">
            <a:extLst>
              <a:ext uri="{FF2B5EF4-FFF2-40B4-BE49-F238E27FC236}">
                <a16:creationId xmlns:a16="http://schemas.microsoft.com/office/drawing/2014/main" id="{EE649AD3-08FB-482A-BE22-683A4396144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74751" y="6243638"/>
            <a:ext cx="10261600"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jdelijke aanduiding voor inhoud 2"/>
          <p:cNvSpPr>
            <a:spLocks noGrp="1"/>
          </p:cNvSpPr>
          <p:nvPr>
            <p:ph idx="14"/>
          </p:nvPr>
        </p:nvSpPr>
        <p:spPr>
          <a:xfrm>
            <a:off x="672075" y="1628800"/>
            <a:ext cx="5423925" cy="4176464"/>
          </a:xfrm>
          <a:prstGeom prst="rect">
            <a:avLst/>
          </a:prstGeom>
        </p:spPr>
        <p:txBody>
          <a:bodyPr>
            <a:normAutofit/>
          </a:bodyPr>
          <a:lstStyle>
            <a:lvl1pPr>
              <a:lnSpc>
                <a:spcPct val="120000"/>
              </a:lnSpc>
              <a:defRPr sz="2400">
                <a:solidFill>
                  <a:srgbClr val="555555"/>
                </a:solidFill>
                <a:latin typeface="Arial" charset="0"/>
                <a:ea typeface="Arial" charset="0"/>
                <a:cs typeface="Arial" charset="0"/>
              </a:defRPr>
            </a:lvl1pPr>
            <a:lvl2pPr>
              <a:lnSpc>
                <a:spcPct val="120000"/>
              </a:lnSpc>
              <a:defRPr sz="2000">
                <a:solidFill>
                  <a:srgbClr val="555555"/>
                </a:solidFill>
                <a:latin typeface="Arial" charset="0"/>
                <a:ea typeface="Arial" charset="0"/>
                <a:cs typeface="Arial" charset="0"/>
              </a:defRPr>
            </a:lvl2pPr>
            <a:lvl3pPr>
              <a:lnSpc>
                <a:spcPct val="120000"/>
              </a:lnSpc>
              <a:defRPr sz="1800">
                <a:solidFill>
                  <a:srgbClr val="555555"/>
                </a:solidFill>
                <a:latin typeface="Arial" charset="0"/>
                <a:ea typeface="Arial" charset="0"/>
                <a:cs typeface="Arial" charset="0"/>
              </a:defRPr>
            </a:lvl3pPr>
            <a:lvl4pPr>
              <a:lnSpc>
                <a:spcPct val="120000"/>
              </a:lnSpc>
              <a:defRPr sz="1600">
                <a:solidFill>
                  <a:srgbClr val="555555"/>
                </a:solidFill>
                <a:latin typeface="Arial" charset="0"/>
                <a:ea typeface="Arial" charset="0"/>
                <a:cs typeface="Arial" charset="0"/>
              </a:defRPr>
            </a:lvl4pPr>
            <a:lvl5pPr>
              <a:lnSpc>
                <a:spcPct val="120000"/>
              </a:lnSpc>
              <a:defRPr sz="1600">
                <a:solidFill>
                  <a:srgbClr val="555555"/>
                </a:solidFill>
                <a:latin typeface="Arial" charset="0"/>
                <a:ea typeface="Arial" charset="0"/>
                <a:cs typeface="Arial" charset="0"/>
              </a:defRPr>
            </a:lvl5pPr>
          </a:lstStyle>
          <a:p>
            <a:pPr lvl="0"/>
            <a:r>
              <a:rPr lang="nl-NL"/>
              <a:t>Tekststijl van het model bewerken
Tweede niveau
Derde niveau
Vierde niveau
Vijfde niveau</a:t>
            </a:r>
            <a:endParaRPr lang="nl-NL" dirty="0"/>
          </a:p>
        </p:txBody>
      </p:sp>
      <p:sp>
        <p:nvSpPr>
          <p:cNvPr id="12" name="Tijdelijke aanduiding voor inhoud 2"/>
          <p:cNvSpPr>
            <a:spLocks noGrp="1"/>
          </p:cNvSpPr>
          <p:nvPr>
            <p:ph idx="15"/>
          </p:nvPr>
        </p:nvSpPr>
        <p:spPr>
          <a:xfrm>
            <a:off x="6192011" y="1628800"/>
            <a:ext cx="5423925" cy="4176464"/>
          </a:xfrm>
          <a:prstGeom prst="rect">
            <a:avLst/>
          </a:prstGeom>
        </p:spPr>
        <p:txBody>
          <a:bodyPr>
            <a:normAutofit/>
          </a:bodyPr>
          <a:lstStyle>
            <a:lvl1pPr>
              <a:lnSpc>
                <a:spcPct val="120000"/>
              </a:lnSpc>
              <a:defRPr sz="2400">
                <a:solidFill>
                  <a:srgbClr val="555555"/>
                </a:solidFill>
                <a:latin typeface="Arial" charset="0"/>
                <a:ea typeface="Arial" charset="0"/>
                <a:cs typeface="Arial" charset="0"/>
              </a:defRPr>
            </a:lvl1pPr>
            <a:lvl2pPr>
              <a:lnSpc>
                <a:spcPct val="120000"/>
              </a:lnSpc>
              <a:defRPr sz="2000">
                <a:solidFill>
                  <a:srgbClr val="555555"/>
                </a:solidFill>
                <a:latin typeface="Arial" charset="0"/>
                <a:ea typeface="Arial" charset="0"/>
                <a:cs typeface="Arial" charset="0"/>
              </a:defRPr>
            </a:lvl2pPr>
            <a:lvl3pPr>
              <a:lnSpc>
                <a:spcPct val="120000"/>
              </a:lnSpc>
              <a:defRPr sz="1800">
                <a:solidFill>
                  <a:srgbClr val="555555"/>
                </a:solidFill>
                <a:latin typeface="Arial" charset="0"/>
                <a:ea typeface="Arial" charset="0"/>
                <a:cs typeface="Arial" charset="0"/>
              </a:defRPr>
            </a:lvl3pPr>
            <a:lvl4pPr>
              <a:lnSpc>
                <a:spcPct val="120000"/>
              </a:lnSpc>
              <a:defRPr sz="1600">
                <a:solidFill>
                  <a:srgbClr val="555555"/>
                </a:solidFill>
                <a:latin typeface="Arial" charset="0"/>
                <a:ea typeface="Arial" charset="0"/>
                <a:cs typeface="Arial" charset="0"/>
              </a:defRPr>
            </a:lvl4pPr>
            <a:lvl5pPr>
              <a:lnSpc>
                <a:spcPct val="120000"/>
              </a:lnSpc>
              <a:defRPr sz="1600">
                <a:solidFill>
                  <a:srgbClr val="555555"/>
                </a:solidFill>
                <a:latin typeface="Arial" charset="0"/>
                <a:ea typeface="Arial" charset="0"/>
                <a:cs typeface="Arial" charset="0"/>
              </a:defRPr>
            </a:lvl5pPr>
          </a:lstStyle>
          <a:p>
            <a:pPr lvl="0"/>
            <a:r>
              <a:rPr lang="nl-NL"/>
              <a:t>Tekststijl van het model bewerken
Tweede niveau
Derde niveau
Vierde niveau
Vijfde niveau</a:t>
            </a:r>
            <a:endParaRPr lang="nl-NL" dirty="0"/>
          </a:p>
        </p:txBody>
      </p:sp>
      <p:sp>
        <p:nvSpPr>
          <p:cNvPr id="18" name="Titel 2"/>
          <p:cNvSpPr>
            <a:spLocks noGrp="1"/>
          </p:cNvSpPr>
          <p:nvPr>
            <p:ph type="title"/>
          </p:nvPr>
        </p:nvSpPr>
        <p:spPr>
          <a:xfrm>
            <a:off x="672075" y="476673"/>
            <a:ext cx="10943860" cy="1035439"/>
          </a:xfrm>
          <a:prstGeom prst="rect">
            <a:avLst/>
          </a:prstGeom>
        </p:spPr>
        <p:txBody>
          <a:bodyPr/>
          <a:lstStyle>
            <a:lvl1pPr>
              <a:defRPr b="1">
                <a:solidFill>
                  <a:srgbClr val="87BCB4"/>
                </a:solidFill>
              </a:defRPr>
            </a:lvl1pPr>
          </a:lstStyle>
          <a:p>
            <a:r>
              <a:rPr lang="nl-NL"/>
              <a:t>Klik om stijl te bewerken</a:t>
            </a:r>
            <a:endParaRPr lang="nl-NL" dirty="0"/>
          </a:p>
        </p:txBody>
      </p:sp>
    </p:spTree>
    <p:extLst>
      <p:ext uri="{BB962C8B-B14F-4D97-AF65-F5344CB8AC3E}">
        <p14:creationId xmlns:p14="http://schemas.microsoft.com/office/powerpoint/2010/main" val="36783005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eldia">
    <p:spTree>
      <p:nvGrpSpPr>
        <p:cNvPr id="1" name=""/>
        <p:cNvGrpSpPr/>
        <p:nvPr/>
      </p:nvGrpSpPr>
      <p:grpSpPr>
        <a:xfrm>
          <a:off x="0" y="0"/>
          <a:ext cx="0" cy="0"/>
          <a:chOff x="0" y="0"/>
          <a:chExt cx="0" cy="0"/>
        </a:xfrm>
      </p:grpSpPr>
      <p:sp>
        <p:nvSpPr>
          <p:cNvPr id="4" name="Rechthoek 2">
            <a:extLst>
              <a:ext uri="{FF2B5EF4-FFF2-40B4-BE49-F238E27FC236}">
                <a16:creationId xmlns:a16="http://schemas.microsoft.com/office/drawing/2014/main" id="{F9DC6E41-3181-45FC-A8D7-33C31634C2D5}"/>
              </a:ext>
            </a:extLst>
          </p:cNvPr>
          <p:cNvSpPr>
            <a:spLocks noChangeArrowheads="1"/>
          </p:cNvSpPr>
          <p:nvPr userDrawn="1"/>
        </p:nvSpPr>
        <p:spPr bwMode="auto">
          <a:xfrm>
            <a:off x="6011043" y="6364695"/>
            <a:ext cx="184730" cy="276999"/>
          </a:xfrm>
          <a:prstGeom prst="rect">
            <a:avLst/>
          </a:prstGeom>
          <a:solidFill>
            <a:srgbClr val="FAE020"/>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eaLnBrk="0" hangingPunct="0">
              <a:defRPr sz="1000" b="1">
                <a:solidFill>
                  <a:srgbClr val="000000"/>
                </a:solidFill>
                <a:latin typeface="Times New Roman" panose="02020603050405020304" pitchFamily="18" charset="0"/>
                <a:ea typeface="ＭＳ Ｐゴシック" panose="020B0600070205080204" pitchFamily="34" charset="-128"/>
              </a:defRPr>
            </a:lvl1pPr>
            <a:lvl2pPr marL="742950" indent="-285750" eaLnBrk="0" hangingPunct="0">
              <a:defRPr sz="1000" b="1">
                <a:solidFill>
                  <a:srgbClr val="000000"/>
                </a:solidFill>
                <a:latin typeface="Times New Roman" panose="02020603050405020304" pitchFamily="18" charset="0"/>
                <a:ea typeface="ＭＳ Ｐゴシック" panose="020B0600070205080204" pitchFamily="34" charset="-128"/>
              </a:defRPr>
            </a:lvl2pPr>
            <a:lvl3pPr marL="1143000" indent="-228600" eaLnBrk="0" hangingPunct="0">
              <a:defRPr sz="1000" b="1">
                <a:solidFill>
                  <a:srgbClr val="000000"/>
                </a:solidFill>
                <a:latin typeface="Times New Roman" panose="02020603050405020304" pitchFamily="18" charset="0"/>
                <a:ea typeface="ＭＳ Ｐゴシック" panose="020B0600070205080204" pitchFamily="34" charset="-128"/>
              </a:defRPr>
            </a:lvl3pPr>
            <a:lvl4pPr marL="1600200" indent="-228600" eaLnBrk="0" hangingPunct="0">
              <a:defRPr sz="1000" b="1">
                <a:solidFill>
                  <a:srgbClr val="000000"/>
                </a:solidFill>
                <a:latin typeface="Times New Roman" panose="02020603050405020304" pitchFamily="18" charset="0"/>
                <a:ea typeface="ＭＳ Ｐゴシック" panose="020B0600070205080204" pitchFamily="34" charset="-128"/>
              </a:defRPr>
            </a:lvl4pPr>
            <a:lvl5pPr marL="2057400" indent="-228600" eaLnBrk="0" hangingPunct="0">
              <a:defRPr sz="1000" b="1">
                <a:solidFill>
                  <a:srgbClr val="000000"/>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sz="1000" b="1">
                <a:solidFill>
                  <a:srgbClr val="000000"/>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sz="1000" b="1">
                <a:solidFill>
                  <a:srgbClr val="000000"/>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sz="1000" b="1">
                <a:solidFill>
                  <a:srgbClr val="000000"/>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sz="1000" b="1">
                <a:solidFill>
                  <a:srgbClr val="000000"/>
                </a:solidFill>
                <a:latin typeface="Times New Roman" panose="02020603050405020304" pitchFamily="18" charset="0"/>
                <a:ea typeface="ＭＳ Ｐゴシック" panose="020B0600070205080204" pitchFamily="34" charset="-128"/>
              </a:defRPr>
            </a:lvl9pPr>
          </a:lstStyle>
          <a:p>
            <a:pPr algn="ctr" eaLnBrk="1" hangingPunct="1">
              <a:defRPr/>
            </a:pPr>
            <a:endParaRPr lang="en-US" altLang="en-US" sz="1200">
              <a:solidFill>
                <a:srgbClr val="595959"/>
              </a:solidFill>
            </a:endParaRPr>
          </a:p>
        </p:txBody>
      </p:sp>
      <p:pic>
        <p:nvPicPr>
          <p:cNvPr id="5" name="Afbeelding 3">
            <a:extLst>
              <a:ext uri="{FF2B5EF4-FFF2-40B4-BE49-F238E27FC236}">
                <a16:creationId xmlns:a16="http://schemas.microsoft.com/office/drawing/2014/main" id="{DD3F2F79-3850-49F3-812E-22E15BA44E87}"/>
              </a:ext>
            </a:extLst>
          </p:cNvPr>
          <p:cNvPicPr>
            <a:picLocks/>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36550" y="6008688"/>
            <a:ext cx="9626601"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hthoek 4">
            <a:extLst>
              <a:ext uri="{FF2B5EF4-FFF2-40B4-BE49-F238E27FC236}">
                <a16:creationId xmlns:a16="http://schemas.microsoft.com/office/drawing/2014/main" id="{AFF7CF58-482A-470E-ABC7-0681CB40A2F3}"/>
              </a:ext>
            </a:extLst>
          </p:cNvPr>
          <p:cNvSpPr>
            <a:spLocks noChangeArrowheads="1"/>
          </p:cNvSpPr>
          <p:nvPr userDrawn="1"/>
        </p:nvSpPr>
        <p:spPr bwMode="auto">
          <a:xfrm>
            <a:off x="3695700" y="5940040"/>
            <a:ext cx="8511117" cy="276999"/>
          </a:xfrm>
          <a:prstGeom prst="rect">
            <a:avLst/>
          </a:prstGeom>
          <a:solidFill>
            <a:srgbClr val="8ACCC1"/>
          </a:solidFill>
          <a:ln>
            <a:noFill/>
          </a:ln>
          <a:extLst>
            <a:ext uri="{91240B29-F687-4F45-9708-019B960494DF}">
              <a14:hiddenLine xmlns:a14="http://schemas.microsoft.com/office/drawing/2010/main" w="28575">
                <a:solidFill>
                  <a:srgbClr val="000000"/>
                </a:solidFill>
                <a:miter lim="800000"/>
                <a:headEnd/>
                <a:tailEnd/>
              </a14:hiddenLine>
            </a:ext>
          </a:extLst>
        </p:spPr>
        <p:txBody>
          <a:bodyPr anchor="ctr">
            <a:spAutoFit/>
          </a:bodyPr>
          <a:lstStyle>
            <a:lvl1pPr eaLnBrk="0" hangingPunct="0">
              <a:defRPr sz="1000" b="1">
                <a:solidFill>
                  <a:srgbClr val="000000"/>
                </a:solidFill>
                <a:latin typeface="Times New Roman" panose="02020603050405020304" pitchFamily="18" charset="0"/>
                <a:ea typeface="ＭＳ Ｐゴシック" panose="020B0600070205080204" pitchFamily="34" charset="-128"/>
              </a:defRPr>
            </a:lvl1pPr>
            <a:lvl2pPr marL="742950" indent="-285750" eaLnBrk="0" hangingPunct="0">
              <a:defRPr sz="1000" b="1">
                <a:solidFill>
                  <a:srgbClr val="000000"/>
                </a:solidFill>
                <a:latin typeface="Times New Roman" panose="02020603050405020304" pitchFamily="18" charset="0"/>
                <a:ea typeface="ＭＳ Ｐゴシック" panose="020B0600070205080204" pitchFamily="34" charset="-128"/>
              </a:defRPr>
            </a:lvl2pPr>
            <a:lvl3pPr marL="1143000" indent="-228600" eaLnBrk="0" hangingPunct="0">
              <a:defRPr sz="1000" b="1">
                <a:solidFill>
                  <a:srgbClr val="000000"/>
                </a:solidFill>
                <a:latin typeface="Times New Roman" panose="02020603050405020304" pitchFamily="18" charset="0"/>
                <a:ea typeface="ＭＳ Ｐゴシック" panose="020B0600070205080204" pitchFamily="34" charset="-128"/>
              </a:defRPr>
            </a:lvl3pPr>
            <a:lvl4pPr marL="1600200" indent="-228600" eaLnBrk="0" hangingPunct="0">
              <a:defRPr sz="1000" b="1">
                <a:solidFill>
                  <a:srgbClr val="000000"/>
                </a:solidFill>
                <a:latin typeface="Times New Roman" panose="02020603050405020304" pitchFamily="18" charset="0"/>
                <a:ea typeface="ＭＳ Ｐゴシック" panose="020B0600070205080204" pitchFamily="34" charset="-128"/>
              </a:defRPr>
            </a:lvl4pPr>
            <a:lvl5pPr marL="2057400" indent="-228600" eaLnBrk="0" hangingPunct="0">
              <a:defRPr sz="1000" b="1">
                <a:solidFill>
                  <a:srgbClr val="000000"/>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sz="1000" b="1">
                <a:solidFill>
                  <a:srgbClr val="000000"/>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sz="1000" b="1">
                <a:solidFill>
                  <a:srgbClr val="000000"/>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sz="1000" b="1">
                <a:solidFill>
                  <a:srgbClr val="000000"/>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sz="1000" b="1">
                <a:solidFill>
                  <a:srgbClr val="000000"/>
                </a:solidFill>
                <a:latin typeface="Times New Roman" panose="02020603050405020304" pitchFamily="18" charset="0"/>
                <a:ea typeface="ＭＳ Ｐゴシック" panose="020B0600070205080204" pitchFamily="34" charset="-128"/>
              </a:defRPr>
            </a:lvl9pPr>
          </a:lstStyle>
          <a:p>
            <a:pPr algn="ctr" eaLnBrk="1" hangingPunct="1">
              <a:defRPr/>
            </a:pPr>
            <a:endParaRPr lang="en-US" altLang="en-US" sz="1200">
              <a:solidFill>
                <a:srgbClr val="595959"/>
              </a:solidFill>
            </a:endParaRPr>
          </a:p>
        </p:txBody>
      </p:sp>
      <p:pic>
        <p:nvPicPr>
          <p:cNvPr id="8" name="Afbeelding 5">
            <a:extLst>
              <a:ext uri="{FF2B5EF4-FFF2-40B4-BE49-F238E27FC236}">
                <a16:creationId xmlns:a16="http://schemas.microsoft.com/office/drawing/2014/main" id="{E27351C4-F096-45F3-B5B3-7FACE83E4D0E}"/>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74751" y="6243638"/>
            <a:ext cx="10261600"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jdelijke aanduiding voor afbeelding 2"/>
          <p:cNvSpPr>
            <a:spLocks noGrp="1"/>
          </p:cNvSpPr>
          <p:nvPr>
            <p:ph type="pic" idx="1"/>
          </p:nvPr>
        </p:nvSpPr>
        <p:spPr>
          <a:xfrm>
            <a:off x="623392" y="1556792"/>
            <a:ext cx="11041227" cy="4248472"/>
          </a:xfrm>
          <a:prstGeom prst="rect">
            <a:avLst/>
          </a:prstGeom>
        </p:spPr>
        <p:txBody>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nl-NL" noProof="0"/>
              <a:t>Klik op het pictogram als u een afbeelding wilt toevoegen</a:t>
            </a:r>
            <a:endParaRPr lang="nl-NL" noProof="0" dirty="0"/>
          </a:p>
        </p:txBody>
      </p:sp>
      <p:sp>
        <p:nvSpPr>
          <p:cNvPr id="13" name="Titel 2"/>
          <p:cNvSpPr>
            <a:spLocks noGrp="1"/>
          </p:cNvSpPr>
          <p:nvPr>
            <p:ph type="title"/>
          </p:nvPr>
        </p:nvSpPr>
        <p:spPr>
          <a:xfrm>
            <a:off x="611710" y="476672"/>
            <a:ext cx="11052908" cy="876656"/>
          </a:xfrm>
          <a:prstGeom prst="rect">
            <a:avLst/>
          </a:prstGeom>
        </p:spPr>
        <p:txBody>
          <a:bodyPr/>
          <a:lstStyle>
            <a:lvl1pPr>
              <a:defRPr b="1">
                <a:solidFill>
                  <a:srgbClr val="87BCB4"/>
                </a:solidFill>
              </a:defRPr>
            </a:lvl1pPr>
          </a:lstStyle>
          <a:p>
            <a:r>
              <a:rPr lang="nl-NL"/>
              <a:t>Klik om stijl te bewerken</a:t>
            </a:r>
            <a:endParaRPr lang="nl-NL" dirty="0"/>
          </a:p>
        </p:txBody>
      </p:sp>
    </p:spTree>
    <p:extLst>
      <p:ext uri="{BB962C8B-B14F-4D97-AF65-F5344CB8AC3E}">
        <p14:creationId xmlns:p14="http://schemas.microsoft.com/office/powerpoint/2010/main" val="37514067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43489" y="1135339"/>
            <a:ext cx="10905021" cy="657872"/>
          </a:xfrm>
          <a:prstGeom prst="rect">
            <a:avLst/>
          </a:prstGeom>
        </p:spPr>
        <p:txBody>
          <a:bodyPr wrap="square" lIns="0" tIns="0" rIns="0" bIns="0">
            <a:spAutoFit/>
          </a:bodyPr>
          <a:lstStyle>
            <a:lvl1pPr>
              <a:defRPr sz="4275" b="1" i="0">
                <a:solidFill>
                  <a:schemeClr val="bg1"/>
                </a:solidFill>
                <a:latin typeface="Lucida Sans"/>
                <a:cs typeface="Lucida Sans"/>
              </a:defRPr>
            </a:lvl1pPr>
          </a:lstStyle>
          <a:p>
            <a:endParaRPr/>
          </a:p>
        </p:txBody>
      </p:sp>
      <p:sp>
        <p:nvSpPr>
          <p:cNvPr id="3" name="Holder 3"/>
          <p:cNvSpPr>
            <a:spLocks noGrp="1"/>
          </p:cNvSpPr>
          <p:nvPr>
            <p:ph type="subTitle" idx="4"/>
          </p:nvPr>
        </p:nvSpPr>
        <p:spPr>
          <a:xfrm>
            <a:off x="1828800" y="3840480"/>
            <a:ext cx="85344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5/28/2020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2248433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5/28/2020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6599170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sz="half" idx="2"/>
          </p:nvPr>
        </p:nvSpPr>
        <p:spPr>
          <a:xfrm>
            <a:off x="609600" y="1577340"/>
            <a:ext cx="530352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5/28/2020</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9640787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5/28/2020</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8374172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5/28/2020</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333314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EAB84-DC04-4B02-9D15-713F178C8F9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33BB1DD-957D-4084-9C3C-9912C8CFA7E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E516F1-A27D-4D80-9244-2E3295F927A5}"/>
              </a:ext>
            </a:extLst>
          </p:cNvPr>
          <p:cNvSpPr>
            <a:spLocks noGrp="1"/>
          </p:cNvSpPr>
          <p:nvPr>
            <p:ph type="dt" sz="half" idx="10"/>
          </p:nvPr>
        </p:nvSpPr>
        <p:spPr/>
        <p:txBody>
          <a:bodyPr/>
          <a:lstStyle/>
          <a:p>
            <a:fld id="{EF036CDA-7F3E-4AE1-B896-6511AFA9D179}" type="datetimeFigureOut">
              <a:rPr lang="en-US" smtClean="0"/>
              <a:t>5/28/2020</a:t>
            </a:fld>
            <a:endParaRPr lang="en-US"/>
          </a:p>
        </p:txBody>
      </p:sp>
      <p:sp>
        <p:nvSpPr>
          <p:cNvPr id="5" name="Footer Placeholder 4">
            <a:extLst>
              <a:ext uri="{FF2B5EF4-FFF2-40B4-BE49-F238E27FC236}">
                <a16:creationId xmlns:a16="http://schemas.microsoft.com/office/drawing/2014/main" id="{55EDF2E8-862C-4A2F-8220-F3C2D43715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BBCC47-0D98-48D5-93FE-5E7BE88103CD}"/>
              </a:ext>
            </a:extLst>
          </p:cNvPr>
          <p:cNvSpPr>
            <a:spLocks noGrp="1"/>
          </p:cNvSpPr>
          <p:nvPr>
            <p:ph type="sldNum" sz="quarter" idx="12"/>
          </p:nvPr>
        </p:nvSpPr>
        <p:spPr/>
        <p:txBody>
          <a:bodyPr/>
          <a:lstStyle/>
          <a:p>
            <a:fld id="{BACBAA3F-65C2-4F12-AD8C-6324C00AD062}" type="slidenum">
              <a:rPr lang="en-US" smtClean="0"/>
              <a:t>‹#›</a:t>
            </a:fld>
            <a:endParaRPr lang="en-US"/>
          </a:p>
        </p:txBody>
      </p:sp>
    </p:spTree>
    <p:extLst>
      <p:ext uri="{BB962C8B-B14F-4D97-AF65-F5344CB8AC3E}">
        <p14:creationId xmlns:p14="http://schemas.microsoft.com/office/powerpoint/2010/main" val="14375391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332DE-11C0-4331-AA4A-2F529C80072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AFDE0CD-9045-426E-8E39-2DC0C696082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D1A878E-5799-47C1-B58D-D6372DC39410}"/>
              </a:ext>
            </a:extLst>
          </p:cNvPr>
          <p:cNvSpPr>
            <a:spLocks noGrp="1"/>
          </p:cNvSpPr>
          <p:nvPr>
            <p:ph type="dt" sz="half" idx="10"/>
          </p:nvPr>
        </p:nvSpPr>
        <p:spPr/>
        <p:txBody>
          <a:bodyPr/>
          <a:lstStyle/>
          <a:p>
            <a:fld id="{EF036CDA-7F3E-4AE1-B896-6511AFA9D179}" type="datetimeFigureOut">
              <a:rPr lang="en-US" smtClean="0"/>
              <a:t>5/28/2020</a:t>
            </a:fld>
            <a:endParaRPr lang="en-US"/>
          </a:p>
        </p:txBody>
      </p:sp>
      <p:sp>
        <p:nvSpPr>
          <p:cNvPr id="5" name="Footer Placeholder 4">
            <a:extLst>
              <a:ext uri="{FF2B5EF4-FFF2-40B4-BE49-F238E27FC236}">
                <a16:creationId xmlns:a16="http://schemas.microsoft.com/office/drawing/2014/main" id="{0DE9A6BB-0DD6-4879-8448-B31F11FB84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20C533-71DD-40BE-940B-D1BD09452F98}"/>
              </a:ext>
            </a:extLst>
          </p:cNvPr>
          <p:cNvSpPr>
            <a:spLocks noGrp="1"/>
          </p:cNvSpPr>
          <p:nvPr>
            <p:ph type="sldNum" sz="quarter" idx="12"/>
          </p:nvPr>
        </p:nvSpPr>
        <p:spPr/>
        <p:txBody>
          <a:bodyPr/>
          <a:lstStyle/>
          <a:p>
            <a:fld id="{BACBAA3F-65C2-4F12-AD8C-6324C00AD062}" type="slidenum">
              <a:rPr lang="en-US" smtClean="0"/>
              <a:t>‹#›</a:t>
            </a:fld>
            <a:endParaRPr lang="en-US"/>
          </a:p>
        </p:txBody>
      </p:sp>
    </p:spTree>
    <p:extLst>
      <p:ext uri="{BB962C8B-B14F-4D97-AF65-F5344CB8AC3E}">
        <p14:creationId xmlns:p14="http://schemas.microsoft.com/office/powerpoint/2010/main" val="26292798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3D743-C806-41F6-B111-8CACA6BF5D4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45D50E5-CF62-45CE-935C-610A5E1E943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045FDFD-DE81-456E-B91A-C0F24E4EEAC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3248852-94A0-4339-BF85-9805678078DF}"/>
              </a:ext>
            </a:extLst>
          </p:cNvPr>
          <p:cNvSpPr>
            <a:spLocks noGrp="1"/>
          </p:cNvSpPr>
          <p:nvPr>
            <p:ph type="dt" sz="half" idx="10"/>
          </p:nvPr>
        </p:nvSpPr>
        <p:spPr/>
        <p:txBody>
          <a:bodyPr/>
          <a:lstStyle/>
          <a:p>
            <a:fld id="{EF036CDA-7F3E-4AE1-B896-6511AFA9D179}" type="datetimeFigureOut">
              <a:rPr lang="en-US" smtClean="0"/>
              <a:t>5/28/2020</a:t>
            </a:fld>
            <a:endParaRPr lang="en-US"/>
          </a:p>
        </p:txBody>
      </p:sp>
      <p:sp>
        <p:nvSpPr>
          <p:cNvPr id="6" name="Footer Placeholder 5">
            <a:extLst>
              <a:ext uri="{FF2B5EF4-FFF2-40B4-BE49-F238E27FC236}">
                <a16:creationId xmlns:a16="http://schemas.microsoft.com/office/drawing/2014/main" id="{5FF3A562-D2A6-4B01-B60F-E05723FD0CC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20C3263-77C1-436C-8836-056348D93BED}"/>
              </a:ext>
            </a:extLst>
          </p:cNvPr>
          <p:cNvSpPr>
            <a:spLocks noGrp="1"/>
          </p:cNvSpPr>
          <p:nvPr>
            <p:ph type="sldNum" sz="quarter" idx="12"/>
          </p:nvPr>
        </p:nvSpPr>
        <p:spPr/>
        <p:txBody>
          <a:bodyPr/>
          <a:lstStyle/>
          <a:p>
            <a:fld id="{BACBAA3F-65C2-4F12-AD8C-6324C00AD062}" type="slidenum">
              <a:rPr lang="en-US" smtClean="0"/>
              <a:t>‹#›</a:t>
            </a:fld>
            <a:endParaRPr lang="en-US"/>
          </a:p>
        </p:txBody>
      </p:sp>
    </p:spTree>
    <p:extLst>
      <p:ext uri="{BB962C8B-B14F-4D97-AF65-F5344CB8AC3E}">
        <p14:creationId xmlns:p14="http://schemas.microsoft.com/office/powerpoint/2010/main" val="39737453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AA24C-2E7D-4743-8608-ED68985923C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9B1174C-A262-4A5C-BD8E-333F653A6BF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59095B0-3659-4280-8069-F040938E78C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18D4AA9-F2B3-47FF-B79E-4CA7201196C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8F1B178-3886-4862-95C8-5F0E17ADA67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F8B7124-9F95-4BB9-977E-40A78FF9CF62}"/>
              </a:ext>
            </a:extLst>
          </p:cNvPr>
          <p:cNvSpPr>
            <a:spLocks noGrp="1"/>
          </p:cNvSpPr>
          <p:nvPr>
            <p:ph type="dt" sz="half" idx="10"/>
          </p:nvPr>
        </p:nvSpPr>
        <p:spPr/>
        <p:txBody>
          <a:bodyPr/>
          <a:lstStyle/>
          <a:p>
            <a:fld id="{EF036CDA-7F3E-4AE1-B896-6511AFA9D179}" type="datetimeFigureOut">
              <a:rPr lang="en-US" smtClean="0"/>
              <a:t>5/28/2020</a:t>
            </a:fld>
            <a:endParaRPr lang="en-US"/>
          </a:p>
        </p:txBody>
      </p:sp>
      <p:sp>
        <p:nvSpPr>
          <p:cNvPr id="8" name="Footer Placeholder 7">
            <a:extLst>
              <a:ext uri="{FF2B5EF4-FFF2-40B4-BE49-F238E27FC236}">
                <a16:creationId xmlns:a16="http://schemas.microsoft.com/office/drawing/2014/main" id="{F83A92A1-D8A1-46EF-BFB8-C4CEB59BEB8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71CCBF8-BCCD-4404-A949-35DFCAD874CE}"/>
              </a:ext>
            </a:extLst>
          </p:cNvPr>
          <p:cNvSpPr>
            <a:spLocks noGrp="1"/>
          </p:cNvSpPr>
          <p:nvPr>
            <p:ph type="sldNum" sz="quarter" idx="12"/>
          </p:nvPr>
        </p:nvSpPr>
        <p:spPr/>
        <p:txBody>
          <a:bodyPr/>
          <a:lstStyle/>
          <a:p>
            <a:fld id="{BACBAA3F-65C2-4F12-AD8C-6324C00AD062}" type="slidenum">
              <a:rPr lang="en-US" smtClean="0"/>
              <a:t>‹#›</a:t>
            </a:fld>
            <a:endParaRPr lang="en-US"/>
          </a:p>
        </p:txBody>
      </p:sp>
    </p:spTree>
    <p:extLst>
      <p:ext uri="{BB962C8B-B14F-4D97-AF65-F5344CB8AC3E}">
        <p14:creationId xmlns:p14="http://schemas.microsoft.com/office/powerpoint/2010/main" val="3697975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DDFE0-0002-4C2A-A38A-F9087560693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610E0F7-48BF-4B27-87F9-42DB9EAE2107}"/>
              </a:ext>
            </a:extLst>
          </p:cNvPr>
          <p:cNvSpPr>
            <a:spLocks noGrp="1"/>
          </p:cNvSpPr>
          <p:nvPr>
            <p:ph type="dt" sz="half" idx="10"/>
          </p:nvPr>
        </p:nvSpPr>
        <p:spPr/>
        <p:txBody>
          <a:bodyPr/>
          <a:lstStyle/>
          <a:p>
            <a:fld id="{EF036CDA-7F3E-4AE1-B896-6511AFA9D179}" type="datetimeFigureOut">
              <a:rPr lang="en-US" smtClean="0"/>
              <a:t>5/28/2020</a:t>
            </a:fld>
            <a:endParaRPr lang="en-US"/>
          </a:p>
        </p:txBody>
      </p:sp>
      <p:sp>
        <p:nvSpPr>
          <p:cNvPr id="4" name="Footer Placeholder 3">
            <a:extLst>
              <a:ext uri="{FF2B5EF4-FFF2-40B4-BE49-F238E27FC236}">
                <a16:creationId xmlns:a16="http://schemas.microsoft.com/office/drawing/2014/main" id="{39C9A2AB-B2E5-483B-9F82-104EBC32F1D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5F00EC-76AB-4762-A721-2564AE81477C}"/>
              </a:ext>
            </a:extLst>
          </p:cNvPr>
          <p:cNvSpPr>
            <a:spLocks noGrp="1"/>
          </p:cNvSpPr>
          <p:nvPr>
            <p:ph type="sldNum" sz="quarter" idx="12"/>
          </p:nvPr>
        </p:nvSpPr>
        <p:spPr/>
        <p:txBody>
          <a:bodyPr/>
          <a:lstStyle/>
          <a:p>
            <a:fld id="{BACBAA3F-65C2-4F12-AD8C-6324C00AD062}" type="slidenum">
              <a:rPr lang="en-US" smtClean="0"/>
              <a:t>‹#›</a:t>
            </a:fld>
            <a:endParaRPr lang="en-US"/>
          </a:p>
        </p:txBody>
      </p:sp>
    </p:spTree>
    <p:extLst>
      <p:ext uri="{BB962C8B-B14F-4D97-AF65-F5344CB8AC3E}">
        <p14:creationId xmlns:p14="http://schemas.microsoft.com/office/powerpoint/2010/main" val="37706695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2C80DD4-F195-419B-892F-FD0131287B61}"/>
              </a:ext>
            </a:extLst>
          </p:cNvPr>
          <p:cNvSpPr>
            <a:spLocks noGrp="1"/>
          </p:cNvSpPr>
          <p:nvPr>
            <p:ph type="dt" sz="half" idx="10"/>
          </p:nvPr>
        </p:nvSpPr>
        <p:spPr/>
        <p:txBody>
          <a:bodyPr/>
          <a:lstStyle/>
          <a:p>
            <a:fld id="{EF036CDA-7F3E-4AE1-B896-6511AFA9D179}" type="datetimeFigureOut">
              <a:rPr lang="en-US" smtClean="0"/>
              <a:t>5/28/2020</a:t>
            </a:fld>
            <a:endParaRPr lang="en-US"/>
          </a:p>
        </p:txBody>
      </p:sp>
      <p:sp>
        <p:nvSpPr>
          <p:cNvPr id="3" name="Footer Placeholder 2">
            <a:extLst>
              <a:ext uri="{FF2B5EF4-FFF2-40B4-BE49-F238E27FC236}">
                <a16:creationId xmlns:a16="http://schemas.microsoft.com/office/drawing/2014/main" id="{1AD666BF-BF92-467F-91C7-9520AB640FC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D8C1213-B0DC-4B7E-8225-210E95D4DDB2}"/>
              </a:ext>
            </a:extLst>
          </p:cNvPr>
          <p:cNvSpPr>
            <a:spLocks noGrp="1"/>
          </p:cNvSpPr>
          <p:nvPr>
            <p:ph type="sldNum" sz="quarter" idx="12"/>
          </p:nvPr>
        </p:nvSpPr>
        <p:spPr/>
        <p:txBody>
          <a:bodyPr/>
          <a:lstStyle/>
          <a:p>
            <a:fld id="{BACBAA3F-65C2-4F12-AD8C-6324C00AD062}" type="slidenum">
              <a:rPr lang="en-US" smtClean="0"/>
              <a:t>‹#›</a:t>
            </a:fld>
            <a:endParaRPr lang="en-US"/>
          </a:p>
        </p:txBody>
      </p:sp>
    </p:spTree>
    <p:extLst>
      <p:ext uri="{BB962C8B-B14F-4D97-AF65-F5344CB8AC3E}">
        <p14:creationId xmlns:p14="http://schemas.microsoft.com/office/powerpoint/2010/main" val="13226178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0FAB5-64CD-47C2-B183-53542BDE5E5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B9D28C1-F469-4E16-9626-CA74527CE87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5D32693-3093-43AD-A368-A97DEB3CEA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8E0BE9A-805E-48D5-ACEB-74EF952118F8}"/>
              </a:ext>
            </a:extLst>
          </p:cNvPr>
          <p:cNvSpPr>
            <a:spLocks noGrp="1"/>
          </p:cNvSpPr>
          <p:nvPr>
            <p:ph type="dt" sz="half" idx="10"/>
          </p:nvPr>
        </p:nvSpPr>
        <p:spPr/>
        <p:txBody>
          <a:bodyPr/>
          <a:lstStyle/>
          <a:p>
            <a:fld id="{EF036CDA-7F3E-4AE1-B896-6511AFA9D179}" type="datetimeFigureOut">
              <a:rPr lang="en-US" smtClean="0"/>
              <a:t>5/28/2020</a:t>
            </a:fld>
            <a:endParaRPr lang="en-US"/>
          </a:p>
        </p:txBody>
      </p:sp>
      <p:sp>
        <p:nvSpPr>
          <p:cNvPr id="6" name="Footer Placeholder 5">
            <a:extLst>
              <a:ext uri="{FF2B5EF4-FFF2-40B4-BE49-F238E27FC236}">
                <a16:creationId xmlns:a16="http://schemas.microsoft.com/office/drawing/2014/main" id="{B25B6BE6-7B18-46CA-B351-F48B0B78B79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A247653-E399-4EB2-B44E-59489FB6B3C1}"/>
              </a:ext>
            </a:extLst>
          </p:cNvPr>
          <p:cNvSpPr>
            <a:spLocks noGrp="1"/>
          </p:cNvSpPr>
          <p:nvPr>
            <p:ph type="sldNum" sz="quarter" idx="12"/>
          </p:nvPr>
        </p:nvSpPr>
        <p:spPr/>
        <p:txBody>
          <a:bodyPr/>
          <a:lstStyle/>
          <a:p>
            <a:fld id="{BACBAA3F-65C2-4F12-AD8C-6324C00AD062}" type="slidenum">
              <a:rPr lang="en-US" smtClean="0"/>
              <a:t>‹#›</a:t>
            </a:fld>
            <a:endParaRPr lang="en-US"/>
          </a:p>
        </p:txBody>
      </p:sp>
    </p:spTree>
    <p:extLst>
      <p:ext uri="{BB962C8B-B14F-4D97-AF65-F5344CB8AC3E}">
        <p14:creationId xmlns:p14="http://schemas.microsoft.com/office/powerpoint/2010/main" val="14364236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AE159-E01B-46E7-8419-DCC56A6F1D7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A122F1B-0CEB-4FC2-8B6B-7297EC8C693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66AF132-D0A5-4885-B25C-2CFDA114F8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232B4E1-CEC2-43BE-B4CD-93850F60493A}"/>
              </a:ext>
            </a:extLst>
          </p:cNvPr>
          <p:cNvSpPr>
            <a:spLocks noGrp="1"/>
          </p:cNvSpPr>
          <p:nvPr>
            <p:ph type="dt" sz="half" idx="10"/>
          </p:nvPr>
        </p:nvSpPr>
        <p:spPr/>
        <p:txBody>
          <a:bodyPr/>
          <a:lstStyle/>
          <a:p>
            <a:fld id="{EF036CDA-7F3E-4AE1-B896-6511AFA9D179}" type="datetimeFigureOut">
              <a:rPr lang="en-US" smtClean="0"/>
              <a:t>5/28/2020</a:t>
            </a:fld>
            <a:endParaRPr lang="en-US"/>
          </a:p>
        </p:txBody>
      </p:sp>
      <p:sp>
        <p:nvSpPr>
          <p:cNvPr id="6" name="Footer Placeholder 5">
            <a:extLst>
              <a:ext uri="{FF2B5EF4-FFF2-40B4-BE49-F238E27FC236}">
                <a16:creationId xmlns:a16="http://schemas.microsoft.com/office/drawing/2014/main" id="{7676783D-4FFB-443F-BC7F-66AD41F8B22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B23158-45E2-4841-BCA5-E88C98E2866D}"/>
              </a:ext>
            </a:extLst>
          </p:cNvPr>
          <p:cNvSpPr>
            <a:spLocks noGrp="1"/>
          </p:cNvSpPr>
          <p:nvPr>
            <p:ph type="sldNum" sz="quarter" idx="12"/>
          </p:nvPr>
        </p:nvSpPr>
        <p:spPr/>
        <p:txBody>
          <a:bodyPr/>
          <a:lstStyle/>
          <a:p>
            <a:fld id="{BACBAA3F-65C2-4F12-AD8C-6324C00AD062}" type="slidenum">
              <a:rPr lang="en-US" smtClean="0"/>
              <a:t>‹#›</a:t>
            </a:fld>
            <a:endParaRPr lang="en-US"/>
          </a:p>
        </p:txBody>
      </p:sp>
    </p:spTree>
    <p:extLst>
      <p:ext uri="{BB962C8B-B14F-4D97-AF65-F5344CB8AC3E}">
        <p14:creationId xmlns:p14="http://schemas.microsoft.com/office/powerpoint/2010/main" val="36041470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7.xml"/><Relationship Id="rId7" Type="http://schemas.openxmlformats.org/officeDocument/2006/relationships/image" Target="../media/image7.jpg"/><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theme" Target="../theme/theme2.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C671FD8-1DFC-496D-945B-DA921F62242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3E0FF96-25AD-46AD-92DC-E7ABBBBBDEF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DBBF7F-1E1F-454D-9CAC-DB017B8014F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036CDA-7F3E-4AE1-B896-6511AFA9D179}" type="datetimeFigureOut">
              <a:rPr lang="en-US" smtClean="0"/>
              <a:t>5/28/2020</a:t>
            </a:fld>
            <a:endParaRPr lang="en-US"/>
          </a:p>
        </p:txBody>
      </p:sp>
      <p:sp>
        <p:nvSpPr>
          <p:cNvPr id="5" name="Footer Placeholder 4">
            <a:extLst>
              <a:ext uri="{FF2B5EF4-FFF2-40B4-BE49-F238E27FC236}">
                <a16:creationId xmlns:a16="http://schemas.microsoft.com/office/drawing/2014/main" id="{9B70887F-ABD2-4AB1-8C1A-8BD8E570744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4FA6012-D52B-48AA-B0BA-50F1F12BC7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CBAA3F-65C2-4F12-AD8C-6324C00AD062}" type="slidenum">
              <a:rPr lang="en-US" smtClean="0"/>
              <a:t>‹#›</a:t>
            </a:fld>
            <a:endParaRPr lang="en-US"/>
          </a:p>
        </p:txBody>
      </p:sp>
    </p:spTree>
    <p:extLst>
      <p:ext uri="{BB962C8B-B14F-4D97-AF65-F5344CB8AC3E}">
        <p14:creationId xmlns:p14="http://schemas.microsoft.com/office/powerpoint/2010/main" val="25760043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705" r:id="rId12"/>
    <p:sldLayoutId id="2147483706" r:id="rId13"/>
    <p:sldLayoutId id="2147483707"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12379" y="0"/>
            <a:ext cx="12179621" cy="6845140"/>
          </a:xfrm>
          <a:prstGeom prst="rect">
            <a:avLst/>
          </a:prstGeom>
          <a:blipFill>
            <a:blip r:embed="rId7" cstate="print"/>
            <a:stretch>
              <a:fillRect/>
            </a:stretch>
          </a:blipFill>
        </p:spPr>
        <p:txBody>
          <a:bodyPr wrap="square" lIns="0" tIns="0" rIns="0" bIns="0" rtlCol="0"/>
          <a:lstStyle/>
          <a:p>
            <a:endParaRPr sz="1092"/>
          </a:p>
        </p:txBody>
      </p:sp>
      <p:sp>
        <p:nvSpPr>
          <p:cNvPr id="2" name="Holder 2"/>
          <p:cNvSpPr>
            <a:spLocks noGrp="1"/>
          </p:cNvSpPr>
          <p:nvPr>
            <p:ph type="title"/>
          </p:nvPr>
        </p:nvSpPr>
        <p:spPr>
          <a:xfrm>
            <a:off x="609600" y="274320"/>
            <a:ext cx="10972800" cy="27699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609600" y="1577340"/>
            <a:ext cx="109728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4145280" y="6377940"/>
            <a:ext cx="3901440"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5/28/2020</a:t>
            </a:fld>
            <a:endParaRPr lang="en-US"/>
          </a:p>
        </p:txBody>
      </p:sp>
      <p:sp>
        <p:nvSpPr>
          <p:cNvPr id="6" name="Holder 6"/>
          <p:cNvSpPr>
            <a:spLocks noGrp="1"/>
          </p:cNvSpPr>
          <p:nvPr>
            <p:ph type="sldNum" sz="quarter" idx="7"/>
          </p:nvPr>
        </p:nvSpPr>
        <p:spPr>
          <a:xfrm>
            <a:off x="8778241" y="6377940"/>
            <a:ext cx="280416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337789355"/>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Lst>
  <p:txStyles>
    <p:titleStyle>
      <a:lvl1pPr>
        <a:defRPr>
          <a:latin typeface="+mj-lt"/>
          <a:ea typeface="+mj-ea"/>
          <a:cs typeface="+mj-cs"/>
        </a:defRPr>
      </a:lvl1pPr>
    </p:titleStyle>
    <p:bodyStyle>
      <a:lvl1pPr marL="0">
        <a:defRPr>
          <a:latin typeface="+mn-lt"/>
          <a:ea typeface="+mn-ea"/>
          <a:cs typeface="+mn-cs"/>
        </a:defRPr>
      </a:lvl1pPr>
      <a:lvl2pPr marL="277246">
        <a:defRPr>
          <a:latin typeface="+mn-lt"/>
          <a:ea typeface="+mn-ea"/>
          <a:cs typeface="+mn-cs"/>
        </a:defRPr>
      </a:lvl2pPr>
      <a:lvl3pPr marL="554492">
        <a:defRPr>
          <a:latin typeface="+mn-lt"/>
          <a:ea typeface="+mn-ea"/>
          <a:cs typeface="+mn-cs"/>
        </a:defRPr>
      </a:lvl3pPr>
      <a:lvl4pPr marL="831738">
        <a:defRPr>
          <a:latin typeface="+mn-lt"/>
          <a:ea typeface="+mn-ea"/>
          <a:cs typeface="+mn-cs"/>
        </a:defRPr>
      </a:lvl4pPr>
      <a:lvl5pPr marL="1108984">
        <a:defRPr>
          <a:latin typeface="+mn-lt"/>
          <a:ea typeface="+mn-ea"/>
          <a:cs typeface="+mn-cs"/>
        </a:defRPr>
      </a:lvl5pPr>
      <a:lvl6pPr marL="1386230">
        <a:defRPr>
          <a:latin typeface="+mn-lt"/>
          <a:ea typeface="+mn-ea"/>
          <a:cs typeface="+mn-cs"/>
        </a:defRPr>
      </a:lvl6pPr>
      <a:lvl7pPr marL="1663476">
        <a:defRPr>
          <a:latin typeface="+mn-lt"/>
          <a:ea typeface="+mn-ea"/>
          <a:cs typeface="+mn-cs"/>
        </a:defRPr>
      </a:lvl7pPr>
      <a:lvl8pPr marL="1940723">
        <a:defRPr>
          <a:latin typeface="+mn-lt"/>
          <a:ea typeface="+mn-ea"/>
          <a:cs typeface="+mn-cs"/>
        </a:defRPr>
      </a:lvl8pPr>
      <a:lvl9pPr marL="2217969">
        <a:defRPr>
          <a:latin typeface="+mn-lt"/>
          <a:ea typeface="+mn-ea"/>
          <a:cs typeface="+mn-cs"/>
        </a:defRPr>
      </a:lvl9pPr>
    </p:bodyStyle>
    <p:otherStyle>
      <a:lvl1pPr marL="0">
        <a:defRPr>
          <a:latin typeface="+mn-lt"/>
          <a:ea typeface="+mn-ea"/>
          <a:cs typeface="+mn-cs"/>
        </a:defRPr>
      </a:lvl1pPr>
      <a:lvl2pPr marL="277246">
        <a:defRPr>
          <a:latin typeface="+mn-lt"/>
          <a:ea typeface="+mn-ea"/>
          <a:cs typeface="+mn-cs"/>
        </a:defRPr>
      </a:lvl2pPr>
      <a:lvl3pPr marL="554492">
        <a:defRPr>
          <a:latin typeface="+mn-lt"/>
          <a:ea typeface="+mn-ea"/>
          <a:cs typeface="+mn-cs"/>
        </a:defRPr>
      </a:lvl3pPr>
      <a:lvl4pPr marL="831738">
        <a:defRPr>
          <a:latin typeface="+mn-lt"/>
          <a:ea typeface="+mn-ea"/>
          <a:cs typeface="+mn-cs"/>
        </a:defRPr>
      </a:lvl4pPr>
      <a:lvl5pPr marL="1108984">
        <a:defRPr>
          <a:latin typeface="+mn-lt"/>
          <a:ea typeface="+mn-ea"/>
          <a:cs typeface="+mn-cs"/>
        </a:defRPr>
      </a:lvl5pPr>
      <a:lvl6pPr marL="1386230">
        <a:defRPr>
          <a:latin typeface="+mn-lt"/>
          <a:ea typeface="+mn-ea"/>
          <a:cs typeface="+mn-cs"/>
        </a:defRPr>
      </a:lvl6pPr>
      <a:lvl7pPr marL="1663476">
        <a:defRPr>
          <a:latin typeface="+mn-lt"/>
          <a:ea typeface="+mn-ea"/>
          <a:cs typeface="+mn-cs"/>
        </a:defRPr>
      </a:lvl7pPr>
      <a:lvl8pPr marL="1940723">
        <a:defRPr>
          <a:latin typeface="+mn-lt"/>
          <a:ea typeface="+mn-ea"/>
          <a:cs typeface="+mn-cs"/>
        </a:defRPr>
      </a:lvl8pPr>
      <a:lvl9pPr marL="2217969">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emf"/></Relationships>
</file>

<file path=ppt/slides/_rels/slide5.xml.rels><?xml version="1.0" encoding="UTF-8" standalone="yes"?>
<Relationships xmlns="http://schemas.openxmlformats.org/package/2006/relationships"><Relationship Id="rId3" Type="http://schemas.openxmlformats.org/officeDocument/2006/relationships/image" Target="../media/image9.emf"/><Relationship Id="rId7"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emf"/><Relationship Id="rId7"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2.png"/><Relationship Id="rId9" Type="http://schemas.openxmlformats.org/officeDocument/2006/relationships/image" Target="../media/image15.png"/></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9.emf"/><Relationship Id="rId7"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image" Target="../media/image15.png"/><Relationship Id="rId5" Type="http://schemas.openxmlformats.org/officeDocument/2006/relationships/image" Target="../media/image13.png"/><Relationship Id="rId10" Type="http://schemas.openxmlformats.org/officeDocument/2006/relationships/image" Target="../media/image20.png"/><Relationship Id="rId4" Type="http://schemas.openxmlformats.org/officeDocument/2006/relationships/image" Target="../media/image12.png"/><Relationship Id="rId9" Type="http://schemas.openxmlformats.org/officeDocument/2006/relationships/image" Target="../media/image17.png"/></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emf"/><Relationship Id="rId7"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12.png"/><Relationship Id="rId9"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ctrTitle"/>
          </p:nvPr>
        </p:nvSpPr>
        <p:spPr>
          <a:xfrm>
            <a:off x="390640" y="688471"/>
            <a:ext cx="11688584" cy="1322743"/>
          </a:xfrm>
          <a:prstGeom prst="rect">
            <a:avLst/>
          </a:prstGeom>
        </p:spPr>
        <p:txBody>
          <a:bodyPr vert="horz" wrap="square" lIns="0" tIns="6931" rIns="0" bIns="0" rtlCol="0">
            <a:spAutoFit/>
          </a:bodyPr>
          <a:lstStyle/>
          <a:p>
            <a:pPr marL="4585342" marR="3081" indent="-3466">
              <a:spcBef>
                <a:spcPts val="55"/>
              </a:spcBef>
            </a:pPr>
            <a:r>
              <a:rPr spc="-3" dirty="0"/>
              <a:t>Data </a:t>
            </a:r>
            <a:r>
              <a:rPr spc="-6" dirty="0"/>
              <a:t>powered</a:t>
            </a:r>
            <a:r>
              <a:rPr spc="-179" dirty="0"/>
              <a:t> </a:t>
            </a:r>
            <a:r>
              <a:rPr spc="-18" dirty="0"/>
              <a:t>mobility  </a:t>
            </a:r>
            <a:r>
              <a:rPr spc="3" dirty="0"/>
              <a:t>by </a:t>
            </a:r>
            <a:r>
              <a:rPr spc="64" dirty="0"/>
              <a:t>ERTICO</a:t>
            </a:r>
            <a:r>
              <a:rPr spc="-194" dirty="0"/>
              <a:t> </a:t>
            </a:r>
            <a:r>
              <a:rPr spc="-55" dirty="0"/>
              <a:t>Partnership</a:t>
            </a:r>
          </a:p>
        </p:txBody>
      </p:sp>
      <p:sp>
        <p:nvSpPr>
          <p:cNvPr id="3" name="object 3"/>
          <p:cNvSpPr txBox="1"/>
          <p:nvPr/>
        </p:nvSpPr>
        <p:spPr>
          <a:xfrm>
            <a:off x="8860201" y="5650552"/>
            <a:ext cx="2687751" cy="499599"/>
          </a:xfrm>
          <a:prstGeom prst="rect">
            <a:avLst/>
          </a:prstGeom>
        </p:spPr>
        <p:txBody>
          <a:bodyPr vert="horz" wrap="square" lIns="0" tIns="9627" rIns="0" bIns="0" rtlCol="0">
            <a:spAutoFit/>
          </a:bodyPr>
          <a:lstStyle/>
          <a:p>
            <a:pPr marL="7701" defTabSz="554492">
              <a:spcBef>
                <a:spcPts val="76"/>
              </a:spcBef>
            </a:pPr>
            <a:r>
              <a:rPr sz="2092" spc="-12" dirty="0">
                <a:solidFill>
                  <a:srgbClr val="FFFFFF"/>
                </a:solidFill>
                <a:latin typeface="Century Gothic"/>
                <a:cs typeface="Century Gothic"/>
              </a:rPr>
              <a:t>ertico.com </a:t>
            </a:r>
            <a:r>
              <a:rPr sz="4775" spc="-428" baseline="-6349" dirty="0">
                <a:solidFill>
                  <a:srgbClr val="FFFFFF"/>
                </a:solidFill>
                <a:latin typeface="Tempus Sans ITC"/>
                <a:cs typeface="Tempus Sans ITC"/>
              </a:rPr>
              <a:t>I</a:t>
            </a:r>
            <a:r>
              <a:rPr sz="4775" spc="-209" baseline="-6349" dirty="0">
                <a:solidFill>
                  <a:srgbClr val="FFFFFF"/>
                </a:solidFill>
                <a:latin typeface="Tempus Sans ITC"/>
                <a:cs typeface="Tempus Sans ITC"/>
              </a:rPr>
              <a:t> </a:t>
            </a:r>
            <a:r>
              <a:rPr sz="2092" spc="61" dirty="0">
                <a:solidFill>
                  <a:srgbClr val="FFFFFF"/>
                </a:solidFill>
                <a:latin typeface="Century Gothic"/>
                <a:cs typeface="Century Gothic"/>
              </a:rPr>
              <a:t>@ertico</a:t>
            </a:r>
            <a:endParaRPr sz="2092">
              <a:solidFill>
                <a:prstClr val="black"/>
              </a:solidFill>
              <a:latin typeface="Century Gothic"/>
              <a:cs typeface="Century Gothic"/>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BA68A-A247-488A-BC37-C153D601651E}"/>
              </a:ext>
            </a:extLst>
          </p:cNvPr>
          <p:cNvSpPr>
            <a:spLocks noGrp="1"/>
          </p:cNvSpPr>
          <p:nvPr>
            <p:ph type="ctrTitle"/>
          </p:nvPr>
        </p:nvSpPr>
        <p:spPr>
          <a:xfrm>
            <a:off x="580644" y="860869"/>
            <a:ext cx="11030712" cy="2869883"/>
          </a:xfrm>
        </p:spPr>
        <p:txBody>
          <a:bodyPr>
            <a:noAutofit/>
          </a:bodyPr>
          <a:lstStyle/>
          <a:p>
            <a:pPr algn="l"/>
            <a:r>
              <a:rPr lang="en-US" sz="1200" b="1" dirty="0"/>
              <a:t>Panel 3: The Cyber-Secure Infrastructure</a:t>
            </a:r>
            <a:br>
              <a:rPr lang="en-US" sz="1200" dirty="0"/>
            </a:br>
            <a:r>
              <a:rPr lang="en-US" sz="1200" dirty="0"/>
              <a:t>Live Broadcast: Thursday, June 03, 2020, 02:00 PM CEST (8am EST)</a:t>
            </a:r>
            <a:br>
              <a:rPr lang="en-US" sz="1200" dirty="0"/>
            </a:br>
            <a:br>
              <a:rPr lang="en-US" sz="1200" dirty="0"/>
            </a:br>
            <a:r>
              <a:rPr lang="en-US" sz="1200" dirty="0"/>
              <a:t>Moderator: Jeffrey Davis, Senior Director Government Affairs and Public Policy, BlackBerry </a:t>
            </a:r>
            <a:br>
              <a:rPr lang="en-US" sz="1200" dirty="0"/>
            </a:br>
            <a:r>
              <a:rPr lang="en-US" sz="1200" dirty="0"/>
              <a:t>Panelists:</a:t>
            </a:r>
            <a:br>
              <a:rPr lang="en-US" sz="1200" dirty="0"/>
            </a:br>
            <a:r>
              <a:rPr lang="en-US" sz="1200" dirty="0"/>
              <a:t>•	Intro: ERTICO CEO - Jacob </a:t>
            </a:r>
            <a:r>
              <a:rPr lang="en-US" sz="1200" dirty="0" err="1"/>
              <a:t>Bangsgaard</a:t>
            </a:r>
            <a:r>
              <a:rPr lang="en-US" sz="1200" dirty="0"/>
              <a:t> - Chief Executive Officer – ERTICO  RECORDING SEPARATELY – Mon. June 1st @ 17:00 CEST (11am EST) </a:t>
            </a:r>
            <a:br>
              <a:rPr lang="en-US" sz="1200" dirty="0"/>
            </a:br>
            <a:br>
              <a:rPr lang="en-US" sz="1200" dirty="0"/>
            </a:br>
            <a:r>
              <a:rPr lang="en-US" sz="1200" dirty="0"/>
              <a:t>•	</a:t>
            </a:r>
            <a:r>
              <a:rPr lang="en-US" sz="1800" b="1" dirty="0">
                <a:highlight>
                  <a:srgbClr val="FFFF00"/>
                </a:highlight>
              </a:rPr>
              <a:t>Speaker 1: </a:t>
            </a:r>
            <a:r>
              <a:rPr lang="en-US" sz="1800" b="1" dirty="0" err="1">
                <a:highlight>
                  <a:srgbClr val="FFFF00"/>
                </a:highlight>
              </a:rPr>
              <a:t>Sebe</a:t>
            </a:r>
            <a:r>
              <a:rPr lang="en-US" sz="1800" b="1" dirty="0">
                <a:highlight>
                  <a:srgbClr val="FFFF00"/>
                </a:highlight>
              </a:rPr>
              <a:t> Vogel - Project Leader, Dutch Ministry Rijkswaterstaat (has slides)</a:t>
            </a:r>
            <a:br>
              <a:rPr lang="en-US" sz="1200" dirty="0"/>
            </a:br>
            <a:br>
              <a:rPr lang="en-US" sz="1200" dirty="0"/>
            </a:br>
            <a:r>
              <a:rPr lang="en-US" sz="1200" dirty="0"/>
              <a:t>•	Speaker 2: Steve </a:t>
            </a:r>
            <a:r>
              <a:rPr lang="en-US" sz="1200" dirty="0" err="1"/>
              <a:t>Dellenback</a:t>
            </a:r>
            <a:r>
              <a:rPr lang="en-US" sz="1200" dirty="0"/>
              <a:t> - Vice-President R&amp;D, Southwest Research Institute (no slides)</a:t>
            </a:r>
            <a:br>
              <a:rPr lang="en-US" sz="1200" dirty="0"/>
            </a:br>
            <a:br>
              <a:rPr lang="en-US" sz="1200" dirty="0"/>
            </a:br>
            <a:r>
              <a:rPr lang="en-US" sz="1200" dirty="0"/>
              <a:t>•	Speaker 3: John McClurg - SVP and Chief Information Security Officer, BlackBerry (no slides)</a:t>
            </a:r>
            <a:br>
              <a:rPr lang="en-US" sz="1200" dirty="0"/>
            </a:br>
            <a:br>
              <a:rPr lang="en-US" sz="1200" dirty="0"/>
            </a:br>
            <a:r>
              <a:rPr lang="en-US" sz="1200" dirty="0"/>
              <a:t>•	Speaker 4: Christian </a:t>
            </a:r>
            <a:r>
              <a:rPr lang="en-US" sz="1200" dirty="0" err="1"/>
              <a:t>Gayda</a:t>
            </a:r>
            <a:r>
              <a:rPr lang="en-US" sz="1200" dirty="0"/>
              <a:t> – Head of Portfolio Cluster Mobile and Endpoint Security, T-Systems (no slides)</a:t>
            </a:r>
            <a:br>
              <a:rPr lang="en-US" sz="1200" dirty="0"/>
            </a:br>
            <a:r>
              <a:rPr lang="en-US" sz="1200" dirty="0"/>
              <a:t> </a:t>
            </a:r>
          </a:p>
        </p:txBody>
      </p:sp>
    </p:spTree>
    <p:extLst>
      <p:ext uri="{BB962C8B-B14F-4D97-AF65-F5344CB8AC3E}">
        <p14:creationId xmlns:p14="http://schemas.microsoft.com/office/powerpoint/2010/main" val="31035987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2AC7A-307C-4065-B4F6-87A9BA080E6F}"/>
              </a:ext>
            </a:extLst>
          </p:cNvPr>
          <p:cNvSpPr>
            <a:spLocks noGrp="1"/>
          </p:cNvSpPr>
          <p:nvPr>
            <p:ph type="ctrTitle"/>
          </p:nvPr>
        </p:nvSpPr>
        <p:spPr>
          <a:xfrm>
            <a:off x="1981200" y="836613"/>
            <a:ext cx="8147050" cy="3529012"/>
          </a:xfrm>
        </p:spPr>
        <p:txBody>
          <a:bodyPr/>
          <a:lstStyle/>
          <a:p>
            <a:pPr>
              <a:defRPr/>
            </a:pPr>
            <a:r>
              <a:rPr lang="en-GB" altLang="nl-NL" dirty="0"/>
              <a:t>Amsterdam Practical Trial -</a:t>
            </a:r>
            <a:r>
              <a:rPr lang="en-GB" altLang="nl-NL" dirty="0" err="1"/>
              <a:t>Concorda</a:t>
            </a:r>
            <a:br>
              <a:rPr lang="en-GB" altLang="nl-NL" dirty="0"/>
            </a:br>
            <a:endParaRPr lang="en-GB" dirty="0"/>
          </a:p>
        </p:txBody>
      </p:sp>
      <p:sp>
        <p:nvSpPr>
          <p:cNvPr id="3" name="Subtitle 2">
            <a:extLst>
              <a:ext uri="{FF2B5EF4-FFF2-40B4-BE49-F238E27FC236}">
                <a16:creationId xmlns:a16="http://schemas.microsoft.com/office/drawing/2014/main" id="{1CAFC32E-3EB1-4FCF-A3E9-529738A71299}"/>
              </a:ext>
            </a:extLst>
          </p:cNvPr>
          <p:cNvSpPr>
            <a:spLocks noGrp="1"/>
          </p:cNvSpPr>
          <p:nvPr>
            <p:ph type="subTitle" idx="1"/>
          </p:nvPr>
        </p:nvSpPr>
        <p:spPr>
          <a:xfrm>
            <a:off x="1981200" y="4149726"/>
            <a:ext cx="8147050" cy="1565275"/>
          </a:xfrm>
        </p:spPr>
        <p:txBody>
          <a:bodyPr>
            <a:normAutofit fontScale="85000" lnSpcReduction="20000"/>
          </a:bodyPr>
          <a:lstStyle/>
          <a:p>
            <a:pPr eaLnBrk="1" hangingPunct="1">
              <a:defRPr/>
            </a:pPr>
            <a:r>
              <a:rPr lang="en-GB" dirty="0"/>
              <a:t>Metropolitan Region Amsterdam </a:t>
            </a:r>
          </a:p>
          <a:p>
            <a:pPr eaLnBrk="1" hangingPunct="1">
              <a:defRPr/>
            </a:pPr>
            <a:r>
              <a:rPr lang="en-US" dirty="0"/>
              <a:t>Challenges and Opportunities for Future Traffic Management </a:t>
            </a:r>
            <a:r>
              <a:rPr lang="nl-NL" dirty="0"/>
              <a:t>and Operations with CAVs</a:t>
            </a:r>
          </a:p>
          <a:p>
            <a:pPr algn="l" eaLnBrk="1" hangingPunct="1">
              <a:buFont typeface="Arial" charset="0"/>
              <a:buNone/>
              <a:defRPr/>
            </a:pPr>
            <a:endParaRPr lang="en-GB" altLang="nl-NL" sz="1400" dirty="0">
              <a:solidFill>
                <a:schemeClr val="tx1"/>
              </a:solidFill>
            </a:endParaRPr>
          </a:p>
          <a:p>
            <a:pPr algn="l" eaLnBrk="1" hangingPunct="1">
              <a:buFont typeface="Arial" charset="0"/>
              <a:buNone/>
              <a:defRPr/>
            </a:pPr>
            <a:r>
              <a:rPr lang="en-GB" altLang="nl-NL" sz="1400" dirty="0">
                <a:solidFill>
                  <a:schemeClr val="tx1"/>
                </a:solidFill>
              </a:rPr>
              <a:t>Mr. Sebe Vogel MSc, Project leader Concorda Amsterdam</a:t>
            </a:r>
          </a:p>
        </p:txBody>
      </p:sp>
      <p:sp>
        <p:nvSpPr>
          <p:cNvPr id="14340" name="Text Placeholder 3">
            <a:extLst>
              <a:ext uri="{FF2B5EF4-FFF2-40B4-BE49-F238E27FC236}">
                <a16:creationId xmlns:a16="http://schemas.microsoft.com/office/drawing/2014/main" id="{3F3FC0D3-07FD-4F08-93EF-5DAC0AB2A391}"/>
              </a:ext>
            </a:extLst>
          </p:cNvPr>
          <p:cNvSpPr>
            <a:spLocks noGrp="1"/>
          </p:cNvSpPr>
          <p:nvPr>
            <p:ph type="body" sz="quarter" idx="10"/>
          </p:nvPr>
        </p:nvSpPr>
        <p:spPr>
          <a:xfrm>
            <a:off x="1992314" y="5949951"/>
            <a:ext cx="8135937" cy="430213"/>
          </a:xfrm>
        </p:spPr>
        <p:txBody>
          <a:bodyPr/>
          <a:lstStyle/>
          <a:p>
            <a:pPr eaLnBrk="1" hangingPunct="1">
              <a:lnSpc>
                <a:spcPct val="90000"/>
              </a:lnSpc>
            </a:pPr>
            <a:r>
              <a:rPr lang="en-GB" altLang="nl-NL" sz="1900"/>
              <a:t>CONCORDA May 4</a:t>
            </a:r>
            <a:r>
              <a:rPr lang="en-GB" altLang="nl-NL" sz="1900" baseline="30000"/>
              <a:t>th</a:t>
            </a:r>
            <a:r>
              <a:rPr lang="en-GB" altLang="nl-NL" sz="1900"/>
              <a:t> 2020</a:t>
            </a:r>
          </a:p>
          <a:p>
            <a:pPr eaLnBrk="1" hangingPunct="1">
              <a:lnSpc>
                <a:spcPct val="90000"/>
              </a:lnSpc>
            </a:pPr>
            <a:endParaRPr lang="en-GB" altLang="nl-NL" sz="19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jdelijke aanduiding voor inhoud 9">
            <a:extLst>
              <a:ext uri="{FF2B5EF4-FFF2-40B4-BE49-F238E27FC236}">
                <a16:creationId xmlns:a16="http://schemas.microsoft.com/office/drawing/2014/main" id="{91CCC03E-8417-48E0-97EF-DE9F46223BED}"/>
              </a:ext>
            </a:extLst>
          </p:cNvPr>
          <p:cNvSpPr>
            <a:spLocks noGrp="1"/>
          </p:cNvSpPr>
          <p:nvPr>
            <p:ph idx="14"/>
          </p:nvPr>
        </p:nvSpPr>
        <p:spPr>
          <a:xfrm>
            <a:off x="2028826" y="1628776"/>
            <a:ext cx="8207375" cy="3095625"/>
          </a:xfrm>
        </p:spPr>
        <p:txBody>
          <a:bodyPr>
            <a:normAutofit fontScale="62500" lnSpcReduction="20000"/>
          </a:bodyPr>
          <a:lstStyle/>
          <a:p>
            <a:pPr marL="342900" indent="-342900">
              <a:defRPr/>
            </a:pPr>
            <a:r>
              <a:rPr lang="nl-NL" dirty="0"/>
              <a:t>Testing the </a:t>
            </a:r>
            <a:r>
              <a:rPr lang="nl-NL" i="1" dirty="0"/>
              <a:t>integration</a:t>
            </a:r>
            <a:r>
              <a:rPr lang="nl-NL" dirty="0"/>
              <a:t> </a:t>
            </a:r>
            <a:r>
              <a:rPr lang="en-US" altLang="nl-NL" dirty="0"/>
              <a:t>of roadside and in car systems</a:t>
            </a:r>
          </a:p>
          <a:p>
            <a:pPr marL="342900" indent="-342900">
              <a:defRPr/>
            </a:pPr>
            <a:r>
              <a:rPr lang="en-US" dirty="0"/>
              <a:t>Public role in relation to Automated driving and safety</a:t>
            </a:r>
            <a:endParaRPr lang="nl-NL" dirty="0"/>
          </a:p>
          <a:p>
            <a:pPr marL="342900" indent="-342900">
              <a:defRPr/>
            </a:pPr>
            <a:r>
              <a:rPr lang="en-US" dirty="0"/>
              <a:t>Road systems (RSU, and communication networks)</a:t>
            </a:r>
            <a:endParaRPr lang="nl-NL" dirty="0"/>
          </a:p>
          <a:p>
            <a:pPr marL="342900" indent="-342900">
              <a:defRPr/>
            </a:pPr>
            <a:r>
              <a:rPr lang="en-US" dirty="0"/>
              <a:t>On interfaces of different networks urban to national (city/provincial/highway); </a:t>
            </a:r>
            <a:endParaRPr lang="nl-NL" dirty="0"/>
          </a:p>
          <a:p>
            <a:pPr marL="342900" indent="-342900">
              <a:defRPr/>
            </a:pPr>
            <a:r>
              <a:rPr lang="en-US" dirty="0"/>
              <a:t>Application in a interurban environment of prototype vehicles with enhanced automated functions with addition of communication and cooperative capabilities</a:t>
            </a:r>
            <a:endParaRPr lang="nl-NL" dirty="0"/>
          </a:p>
          <a:p>
            <a:pPr marL="342900" indent="-342900">
              <a:defRPr/>
            </a:pPr>
            <a:r>
              <a:rPr lang="en-US" dirty="0"/>
              <a:t>Road authorities: what are the opportunities and threats of CAV in relation to our role as road authorities (safety, traffic flow, quality of life). We learn from the test and use this for policymaking.</a:t>
            </a:r>
            <a:endParaRPr lang="nl-NL" dirty="0"/>
          </a:p>
          <a:p>
            <a:pPr eaLnBrk="1" hangingPunct="1">
              <a:buFont typeface="Arial" charset="0"/>
              <a:buChar char="•"/>
              <a:defRPr/>
            </a:pPr>
            <a:endParaRPr lang="en-GB" altLang="nl-NL" dirty="0"/>
          </a:p>
          <a:p>
            <a:pPr eaLnBrk="1" hangingPunct="1">
              <a:buFont typeface="Arial" charset="0"/>
              <a:buChar char="•"/>
              <a:defRPr/>
            </a:pPr>
            <a:endParaRPr lang="en-GB" altLang="nl-NL" dirty="0"/>
          </a:p>
          <a:p>
            <a:pPr eaLnBrk="1" hangingPunct="1">
              <a:buFont typeface="Arial" charset="0"/>
              <a:buChar char="•"/>
              <a:defRPr/>
            </a:pPr>
            <a:endParaRPr lang="en-GB" altLang="nl-NL" dirty="0"/>
          </a:p>
        </p:txBody>
      </p:sp>
      <p:pic>
        <p:nvPicPr>
          <p:cNvPr id="15363" name="Tijdelijke aanduiding voor inhoud 3" descr="Afbeelding met illustratie&#10;&#10;&#10;&#10;Automatisch gegenereerde beschrijving">
            <a:extLst>
              <a:ext uri="{FF2B5EF4-FFF2-40B4-BE49-F238E27FC236}">
                <a16:creationId xmlns:a16="http://schemas.microsoft.com/office/drawing/2014/main" id="{68EFC1E7-489D-49EB-8FF0-8CA4ECB60096}"/>
              </a:ext>
            </a:extLst>
          </p:cNvPr>
          <p:cNvPicPr>
            <a:picLocks noGrp="1" noChangeAspect="1"/>
          </p:cNvPicPr>
          <p:nvPr>
            <p:ph idx="15"/>
          </p:nvPr>
        </p:nvPicPr>
        <p:blipFill>
          <a:blip r:embed="rId3">
            <a:extLst>
              <a:ext uri="{28A0092B-C50C-407E-A947-70E740481C1C}">
                <a14:useLocalDpi xmlns:a14="http://schemas.microsoft.com/office/drawing/2010/main" val="0"/>
              </a:ext>
            </a:extLst>
          </a:blip>
          <a:srcRect/>
          <a:stretch>
            <a:fillRect/>
          </a:stretch>
        </p:blipFill>
        <p:spPr>
          <a:xfrm>
            <a:off x="7751764" y="4491038"/>
            <a:ext cx="1978025" cy="1314450"/>
          </a:xfrm>
          <a:noFill/>
        </p:spPr>
      </p:pic>
      <p:sp>
        <p:nvSpPr>
          <p:cNvPr id="14340" name="Titel 4">
            <a:extLst>
              <a:ext uri="{FF2B5EF4-FFF2-40B4-BE49-F238E27FC236}">
                <a16:creationId xmlns:a16="http://schemas.microsoft.com/office/drawing/2014/main" id="{86AB3C86-A76A-4EED-BB2A-A19B09E6F93A}"/>
              </a:ext>
            </a:extLst>
          </p:cNvPr>
          <p:cNvSpPr>
            <a:spLocks noGrp="1"/>
          </p:cNvSpPr>
          <p:nvPr>
            <p:ph type="title"/>
          </p:nvPr>
        </p:nvSpPr>
        <p:spPr bwMode="auto">
          <a:xfrm>
            <a:off x="2028826" y="476250"/>
            <a:ext cx="8207375" cy="1036638"/>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defRPr/>
            </a:pPr>
            <a:r>
              <a:rPr lang="nl-NL" altLang="nl-NL" dirty="0">
                <a:ea typeface="ＭＳ Ｐゴシック" pitchFamily="34" charset="-128"/>
                <a:cs typeface="Verdana" pitchFamily="34" charset="0"/>
              </a:rPr>
              <a:t>Metropolitan Area Amsterdam</a:t>
            </a:r>
          </a:p>
        </p:txBody>
      </p:sp>
      <p:pic>
        <p:nvPicPr>
          <p:cNvPr id="15365" name="Tijdelijke aanduiding voor inhoud 7">
            <a:extLst>
              <a:ext uri="{FF2B5EF4-FFF2-40B4-BE49-F238E27FC236}">
                <a16:creationId xmlns:a16="http://schemas.microsoft.com/office/drawing/2014/main" id="{E185727F-815D-40C4-9CF1-2D2CD980862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183564" y="30163"/>
            <a:ext cx="2339975"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Tijdelijke aanduiding voor inhoud 5">
            <a:extLst>
              <a:ext uri="{FF2B5EF4-FFF2-40B4-BE49-F238E27FC236}">
                <a16:creationId xmlns:a16="http://schemas.microsoft.com/office/drawing/2014/main" id="{229DE07A-175C-4DEC-8874-E09704B276BE}"/>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703389" y="6308725"/>
            <a:ext cx="649287"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Afbeelding 8" descr="Afbeelding met illustratie&#10;&#10;&#10;&#10;Automatisch gegenereerde beschrijving">
            <a:extLst>
              <a:ext uri="{FF2B5EF4-FFF2-40B4-BE49-F238E27FC236}">
                <a16:creationId xmlns:a16="http://schemas.microsoft.com/office/drawing/2014/main" id="{1B9ADEA1-0CB1-46B2-9F2D-F6795DDCA2C5}"/>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365375" y="4840288"/>
            <a:ext cx="23495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el 1">
            <a:extLst>
              <a:ext uri="{FF2B5EF4-FFF2-40B4-BE49-F238E27FC236}">
                <a16:creationId xmlns:a16="http://schemas.microsoft.com/office/drawing/2014/main" id="{2C872947-0A06-4C9C-AB2F-8D0FDFA1F612}"/>
              </a:ext>
            </a:extLst>
          </p:cNvPr>
          <p:cNvSpPr>
            <a:spLocks noGrp="1"/>
          </p:cNvSpPr>
          <p:nvPr>
            <p:ph type="title"/>
          </p:nvPr>
        </p:nvSpPr>
        <p:spPr bwMode="auto">
          <a:xfrm>
            <a:off x="1951039" y="304800"/>
            <a:ext cx="8289925" cy="8763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l">
              <a:defRPr/>
            </a:pPr>
            <a:r>
              <a:rPr lang="nl-NL" altLang="en-US" sz="2800" dirty="0">
                <a:ea typeface="ＭＳ Ｐゴシック" pitchFamily="34" charset="-128"/>
                <a:cs typeface="Verdana" panose="020B0604030504040204" pitchFamily="34" charset="0"/>
              </a:rPr>
              <a:t>Testsite MRA</a:t>
            </a:r>
          </a:p>
        </p:txBody>
      </p:sp>
      <p:pic>
        <p:nvPicPr>
          <p:cNvPr id="17411" name="Tijdelijke aanduiding voor inhoud 7">
            <a:extLst>
              <a:ext uri="{FF2B5EF4-FFF2-40B4-BE49-F238E27FC236}">
                <a16:creationId xmlns:a16="http://schemas.microsoft.com/office/drawing/2014/main" id="{7DB50007-2281-4944-99CD-607F2CE3CF3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83564" y="30163"/>
            <a:ext cx="2339975"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Tijdelijke aanduiding voor inhoud 5">
            <a:extLst>
              <a:ext uri="{FF2B5EF4-FFF2-40B4-BE49-F238E27FC236}">
                <a16:creationId xmlns:a16="http://schemas.microsoft.com/office/drawing/2014/main" id="{BC18800C-1B23-4BBF-9E3A-27C2EAE0643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03389" y="6308725"/>
            <a:ext cx="649287"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Afbeelding 6">
            <a:extLst>
              <a:ext uri="{FF2B5EF4-FFF2-40B4-BE49-F238E27FC236}">
                <a16:creationId xmlns:a16="http://schemas.microsoft.com/office/drawing/2014/main" id="{330CED19-E9F6-4B4A-8092-E2165625104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882650"/>
            <a:ext cx="9144000" cy="509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Afbeelding 5">
            <a:extLst>
              <a:ext uri="{FF2B5EF4-FFF2-40B4-BE49-F238E27FC236}">
                <a16:creationId xmlns:a16="http://schemas.microsoft.com/office/drawing/2014/main" id="{1F0DAD74-C5B1-4655-A902-5FC1D9BB90EB}"/>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159375" y="3068638"/>
            <a:ext cx="3238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Afbeelding 3">
            <a:extLst>
              <a:ext uri="{FF2B5EF4-FFF2-40B4-BE49-F238E27FC236}">
                <a16:creationId xmlns:a16="http://schemas.microsoft.com/office/drawing/2014/main" id="{056D3597-3CEE-41CA-A6D4-F05D81396410}"/>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440238" y="3716339"/>
            <a:ext cx="412750"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el 1">
            <a:extLst>
              <a:ext uri="{FF2B5EF4-FFF2-40B4-BE49-F238E27FC236}">
                <a16:creationId xmlns:a16="http://schemas.microsoft.com/office/drawing/2014/main" id="{F6A69AF1-76AC-4A3E-AE76-8380AD531949}"/>
              </a:ext>
            </a:extLst>
          </p:cNvPr>
          <p:cNvSpPr>
            <a:spLocks noGrp="1"/>
          </p:cNvSpPr>
          <p:nvPr>
            <p:ph type="title"/>
          </p:nvPr>
        </p:nvSpPr>
        <p:spPr bwMode="auto">
          <a:xfrm>
            <a:off x="1951039" y="304800"/>
            <a:ext cx="8289925" cy="8763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l">
              <a:defRPr/>
            </a:pPr>
            <a:r>
              <a:rPr lang="nl-NL" altLang="en-US" sz="2800" dirty="0">
                <a:ea typeface="ＭＳ Ｐゴシック" pitchFamily="34" charset="-128"/>
                <a:cs typeface="Verdana" panose="020B0604030504040204" pitchFamily="34" charset="0"/>
              </a:rPr>
              <a:t>Location Interurban (Province)</a:t>
            </a:r>
          </a:p>
        </p:txBody>
      </p:sp>
      <p:pic>
        <p:nvPicPr>
          <p:cNvPr id="19459" name="Tijdelijke aanduiding voor inhoud 7">
            <a:extLst>
              <a:ext uri="{FF2B5EF4-FFF2-40B4-BE49-F238E27FC236}">
                <a16:creationId xmlns:a16="http://schemas.microsoft.com/office/drawing/2014/main" id="{3C590EFE-B59E-440F-B31E-705FB1492F3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83564" y="30163"/>
            <a:ext cx="2339975"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Tijdelijke aanduiding voor inhoud 5">
            <a:extLst>
              <a:ext uri="{FF2B5EF4-FFF2-40B4-BE49-F238E27FC236}">
                <a16:creationId xmlns:a16="http://schemas.microsoft.com/office/drawing/2014/main" id="{6DC5E0FD-E0E2-41E7-A276-6BF97C8B802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03389" y="6308725"/>
            <a:ext cx="649287"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Afbeelding 6">
            <a:extLst>
              <a:ext uri="{FF2B5EF4-FFF2-40B4-BE49-F238E27FC236}">
                <a16:creationId xmlns:a16="http://schemas.microsoft.com/office/drawing/2014/main" id="{1797742B-620A-46FF-96FF-1F3996BEBB6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885825"/>
            <a:ext cx="9144000" cy="508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Afbeelding 3">
            <a:extLst>
              <a:ext uri="{FF2B5EF4-FFF2-40B4-BE49-F238E27FC236}">
                <a16:creationId xmlns:a16="http://schemas.microsoft.com/office/drawing/2014/main" id="{CF331F71-9E5B-467D-A6F3-70EA79FF7833}"/>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852989" y="3278189"/>
            <a:ext cx="249237"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Afbeelding 7">
            <a:extLst>
              <a:ext uri="{FF2B5EF4-FFF2-40B4-BE49-F238E27FC236}">
                <a16:creationId xmlns:a16="http://schemas.microsoft.com/office/drawing/2014/main" id="{ABEBFED5-B6EA-4F68-9154-FC9FB47AF0C4}"/>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579938" y="4327526"/>
            <a:ext cx="24765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a:extLst>
              <a:ext uri="{FF2B5EF4-FFF2-40B4-BE49-F238E27FC236}">
                <a16:creationId xmlns:a16="http://schemas.microsoft.com/office/drawing/2014/main" id="{D1865750-E816-430F-A6C9-C05588BF56B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368"/>
          <a:stretch>
            <a:fillRect/>
          </a:stretch>
        </p:blipFill>
        <p:spPr bwMode="auto">
          <a:xfrm>
            <a:off x="6096001" y="2781301"/>
            <a:ext cx="4968875" cy="213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5" name="Afbeelding 11">
            <a:extLst>
              <a:ext uri="{FF2B5EF4-FFF2-40B4-BE49-F238E27FC236}">
                <a16:creationId xmlns:a16="http://schemas.microsoft.com/office/drawing/2014/main" id="{0724D0F7-D29E-459D-9E44-0E4D6A710CD1}"/>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159375" y="3068638"/>
            <a:ext cx="3238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6" name="Afbeelding 12">
            <a:extLst>
              <a:ext uri="{FF2B5EF4-FFF2-40B4-BE49-F238E27FC236}">
                <a16:creationId xmlns:a16="http://schemas.microsoft.com/office/drawing/2014/main" id="{0F148678-3C52-41A5-BA82-9F628D33EE69}"/>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440238" y="3716339"/>
            <a:ext cx="412750"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childTnLst>
                          </p:cTn>
                        </p:par>
                        <p:par>
                          <p:cTn id="11" fill="hold" nodeType="afterGroup">
                            <p:stCondLst>
                              <p:cond delay="500"/>
                            </p:stCondLst>
                            <p:childTnLst>
                              <p:par>
                                <p:cTn id="12" presetID="2" presetClass="entr" presetSubtype="2" fill="hold" nodeType="afterEffect">
                                  <p:stCondLst>
                                    <p:cond delay="100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1+#ppt_w/2"/>
                                          </p:val>
                                        </p:tav>
                                        <p:tav tm="100000">
                                          <p:val>
                                            <p:strVal val="#ppt_x"/>
                                          </p:val>
                                        </p:tav>
                                      </p:tavLst>
                                    </p:anim>
                                    <p:anim calcmode="lin" valueType="num">
                                      <p:cBhvr additive="base">
                                        <p:cTn id="15"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el 1">
            <a:extLst>
              <a:ext uri="{FF2B5EF4-FFF2-40B4-BE49-F238E27FC236}">
                <a16:creationId xmlns:a16="http://schemas.microsoft.com/office/drawing/2014/main" id="{AB63C022-26B4-4272-BDC3-7F44D8A2709C}"/>
              </a:ext>
            </a:extLst>
          </p:cNvPr>
          <p:cNvSpPr>
            <a:spLocks noGrp="1"/>
          </p:cNvSpPr>
          <p:nvPr>
            <p:ph type="title"/>
          </p:nvPr>
        </p:nvSpPr>
        <p:spPr bwMode="auto">
          <a:xfrm>
            <a:off x="1951039" y="304800"/>
            <a:ext cx="8289925" cy="8763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l">
              <a:defRPr/>
            </a:pPr>
            <a:r>
              <a:rPr lang="nl-NL" altLang="en-US" sz="2800" dirty="0">
                <a:ea typeface="ＭＳ Ｐゴシック" pitchFamily="34" charset="-128"/>
                <a:cs typeface="Verdana" panose="020B0604030504040204" pitchFamily="34" charset="0"/>
              </a:rPr>
              <a:t>Location Urban (City of Amsterdam)</a:t>
            </a:r>
          </a:p>
        </p:txBody>
      </p:sp>
      <p:pic>
        <p:nvPicPr>
          <p:cNvPr id="21507" name="Tijdelijke aanduiding voor inhoud 7">
            <a:extLst>
              <a:ext uri="{FF2B5EF4-FFF2-40B4-BE49-F238E27FC236}">
                <a16:creationId xmlns:a16="http://schemas.microsoft.com/office/drawing/2014/main" id="{A09289B8-92F0-4D2F-A85D-4F58DFAF282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83564" y="30163"/>
            <a:ext cx="2339975"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Tijdelijke aanduiding voor inhoud 5">
            <a:extLst>
              <a:ext uri="{FF2B5EF4-FFF2-40B4-BE49-F238E27FC236}">
                <a16:creationId xmlns:a16="http://schemas.microsoft.com/office/drawing/2014/main" id="{8D30630A-F5D4-4976-84EF-BDB45AE8063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03389" y="6308725"/>
            <a:ext cx="649287"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Afbeelding 6">
            <a:extLst>
              <a:ext uri="{FF2B5EF4-FFF2-40B4-BE49-F238E27FC236}">
                <a16:creationId xmlns:a16="http://schemas.microsoft.com/office/drawing/2014/main" id="{7FC75A13-75C0-42DF-BDC5-CEBEB29A2886}"/>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882650"/>
            <a:ext cx="9144000" cy="509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Afbeelding 16">
            <a:extLst>
              <a:ext uri="{FF2B5EF4-FFF2-40B4-BE49-F238E27FC236}">
                <a16:creationId xmlns:a16="http://schemas.microsoft.com/office/drawing/2014/main" id="{AA12DA8C-17CF-4501-96BF-1BEB9C8528C0}"/>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440238" y="3716339"/>
            <a:ext cx="412750"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Afbeelding 15">
            <a:extLst>
              <a:ext uri="{FF2B5EF4-FFF2-40B4-BE49-F238E27FC236}">
                <a16:creationId xmlns:a16="http://schemas.microsoft.com/office/drawing/2014/main" id="{F3FFD059-6D11-4778-A7CF-19DEA1C5D42F}"/>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159375" y="3068638"/>
            <a:ext cx="3238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hthoek 4">
            <a:extLst>
              <a:ext uri="{FF2B5EF4-FFF2-40B4-BE49-F238E27FC236}">
                <a16:creationId xmlns:a16="http://schemas.microsoft.com/office/drawing/2014/main" id="{89E3B999-FE68-4281-9CA6-7EC224228B10}"/>
              </a:ext>
            </a:extLst>
          </p:cNvPr>
          <p:cNvSpPr/>
          <p:nvPr/>
        </p:nvSpPr>
        <p:spPr>
          <a:xfrm>
            <a:off x="8011477" y="2735006"/>
            <a:ext cx="184730" cy="276999"/>
          </a:xfrm>
          <a:prstGeom prst="rect">
            <a:avLst/>
          </a:prstGeom>
          <a:noFill/>
          <a:ln w="53975">
            <a:solidFill>
              <a:srgbClr val="FAE020"/>
            </a:solidFill>
          </a:ln>
          <a:effectLst>
            <a:glow rad="63500">
              <a:schemeClr val="accent2">
                <a:satMod val="175000"/>
                <a:alpha val="40000"/>
              </a:schemeClr>
            </a:glow>
          </a:effectLst>
        </p:spPr>
        <p:style>
          <a:lnRef idx="2">
            <a:schemeClr val="accent1"/>
          </a:lnRef>
          <a:fillRef idx="1">
            <a:schemeClr val="lt1"/>
          </a:fillRef>
          <a:effectRef idx="0">
            <a:schemeClr val="accent1"/>
          </a:effectRef>
          <a:fontRef idx="minor">
            <a:schemeClr val="dk1"/>
          </a:fontRef>
        </p:style>
        <p:txBody>
          <a:bodyPr wrap="none" anchor="ctr">
            <a:spAutoFit/>
          </a:bodyPr>
          <a:lstStyle/>
          <a:p>
            <a:pPr algn="ctr">
              <a:defRPr/>
            </a:pPr>
            <a:endParaRPr lang="nl-NL" sz="1200" dirty="0">
              <a:solidFill>
                <a:schemeClr val="tx1">
                  <a:lumMod val="65000"/>
                  <a:lumOff val="35000"/>
                </a:schemeClr>
              </a:solidFill>
            </a:endParaRPr>
          </a:p>
        </p:txBody>
      </p:sp>
      <p:pic>
        <p:nvPicPr>
          <p:cNvPr id="4" name="Afbeelding 3">
            <a:extLst>
              <a:ext uri="{FF2B5EF4-FFF2-40B4-BE49-F238E27FC236}">
                <a16:creationId xmlns:a16="http://schemas.microsoft.com/office/drawing/2014/main" id="{54809AEA-32B9-4F57-BFE7-1C176B83A90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70200" y="609600"/>
            <a:ext cx="7099300" cy="581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Afbeelding 11">
            <a:extLst>
              <a:ext uri="{FF2B5EF4-FFF2-40B4-BE49-F238E27FC236}">
                <a16:creationId xmlns:a16="http://schemas.microsoft.com/office/drawing/2014/main" id="{DFE007E3-8F77-4080-A652-BFD45AF5CA02}"/>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591175" y="4076701"/>
            <a:ext cx="249238"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Afbeelding 10">
            <a:extLst>
              <a:ext uri="{FF2B5EF4-FFF2-40B4-BE49-F238E27FC236}">
                <a16:creationId xmlns:a16="http://schemas.microsoft.com/office/drawing/2014/main" id="{873791C0-A6CC-4156-9D2C-2CC9B047A863}"/>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6600825" y="2947989"/>
            <a:ext cx="24765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Afbeelding 5">
            <a:extLst>
              <a:ext uri="{FF2B5EF4-FFF2-40B4-BE49-F238E27FC236}">
                <a16:creationId xmlns:a16="http://schemas.microsoft.com/office/drawing/2014/main" id="{B0B556BC-F75C-4DB0-9E78-2D0D9A4DF235}"/>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3498850" y="1225550"/>
            <a:ext cx="5849938" cy="458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1" fill="hold" nodeType="afterEffect">
                                  <p:stCondLst>
                                    <p:cond delay="100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1000"/>
                                        <p:tgtEl>
                                          <p:spTgt spid="5"/>
                                        </p:tgtEl>
                                      </p:cBhvr>
                                    </p:animEffect>
                                  </p:childTnLst>
                                </p:cTn>
                              </p:par>
                            </p:childTnLst>
                          </p:cTn>
                        </p:par>
                        <p:par>
                          <p:cTn id="8" fill="hold" nodeType="afterGroup">
                            <p:stCondLst>
                              <p:cond delay="2000"/>
                            </p:stCondLst>
                            <p:childTnLst>
                              <p:par>
                                <p:cTn id="9" presetID="23" presetClass="entr" presetSubtype="16" fill="hold" nodeType="afterEffect">
                                  <p:stCondLst>
                                    <p:cond delay="200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childTnLst>
                                </p:cTn>
                              </p:par>
                            </p:childTnLst>
                          </p:cTn>
                        </p:par>
                        <p:par>
                          <p:cTn id="13" fill="hold" nodeType="afterGroup">
                            <p:stCondLst>
                              <p:cond delay="5000"/>
                            </p:stCondLst>
                            <p:childTnLst>
                              <p:par>
                                <p:cTn id="14" presetID="22" presetClass="entr" presetSubtype="4"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childTnLst>
                          </p:cTn>
                        </p:par>
                        <p:par>
                          <p:cTn id="17" fill="hold" nodeType="afterGroup">
                            <p:stCondLst>
                              <p:cond delay="55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500" fill="hold"/>
                                        <p:tgtEl>
                                          <p:spTgt spid="6"/>
                                        </p:tgtEl>
                                        <p:attrNameLst>
                                          <p:attrName>ppt_w</p:attrName>
                                        </p:attrNameLst>
                                      </p:cBhvr>
                                      <p:tavLst>
                                        <p:tav tm="0">
                                          <p:val>
                                            <p:fltVal val="0"/>
                                          </p:val>
                                        </p:tav>
                                        <p:tav tm="100000">
                                          <p:val>
                                            <p:strVal val="#ppt_w"/>
                                          </p:val>
                                        </p:tav>
                                      </p:tavLst>
                                    </p:anim>
                                    <p:anim calcmode="lin" valueType="num">
                                      <p:cBhvr>
                                        <p:cTn id="26"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xit" presetSubtype="32" fill="hold" nodeType="clickEffect">
                                  <p:stCondLst>
                                    <p:cond delay="0"/>
                                  </p:stCondLst>
                                  <p:childTnLst>
                                    <p:anim calcmode="lin" valueType="num">
                                      <p:cBhvr>
                                        <p:cTn id="30" dur="500"/>
                                        <p:tgtEl>
                                          <p:spTgt spid="6"/>
                                        </p:tgtEl>
                                        <p:attrNameLst>
                                          <p:attrName>ppt_w</p:attrName>
                                        </p:attrNameLst>
                                      </p:cBhvr>
                                      <p:tavLst>
                                        <p:tav tm="0">
                                          <p:val>
                                            <p:strVal val="ppt_w"/>
                                          </p:val>
                                        </p:tav>
                                        <p:tav tm="100000">
                                          <p:val>
                                            <p:fltVal val="0"/>
                                          </p:val>
                                        </p:tav>
                                      </p:tavLst>
                                    </p:anim>
                                    <p:anim calcmode="lin" valueType="num">
                                      <p:cBhvr>
                                        <p:cTn id="31" dur="500"/>
                                        <p:tgtEl>
                                          <p:spTgt spid="6"/>
                                        </p:tgtEl>
                                        <p:attrNameLst>
                                          <p:attrName>ppt_h</p:attrName>
                                        </p:attrNameLst>
                                      </p:cBhvr>
                                      <p:tavLst>
                                        <p:tav tm="0">
                                          <p:val>
                                            <p:strVal val="ppt_h"/>
                                          </p:val>
                                        </p:tav>
                                        <p:tav tm="100000">
                                          <p:val>
                                            <p:fltVal val="0"/>
                                          </p:val>
                                        </p:tav>
                                      </p:tavLst>
                                    </p:anim>
                                    <p:set>
                                      <p:cBhvr>
                                        <p:cTn id="32" dur="1" fill="hold">
                                          <p:stCondLst>
                                            <p:cond delay="499"/>
                                          </p:stCondLst>
                                        </p:cTn>
                                        <p:tgtEl>
                                          <p:spTgt spid="6"/>
                                        </p:tgtEl>
                                        <p:attrNameLst>
                                          <p:attrName>style.visibility</p:attrName>
                                        </p:attrNameLst>
                                      </p:cBhvr>
                                      <p:to>
                                        <p:strVal val="hidden"/>
                                      </p:to>
                                    </p:set>
                                  </p:childTnLst>
                                </p:cTn>
                              </p:par>
                            </p:childTnLst>
                          </p:cTn>
                        </p:par>
                        <p:par>
                          <p:cTn id="33" fill="hold" nodeType="afterGroup">
                            <p:stCondLst>
                              <p:cond delay="500"/>
                            </p:stCondLst>
                            <p:childTnLst>
                              <p:par>
                                <p:cTn id="34" presetID="22" presetClass="exit" presetSubtype="4" fill="hold" nodeType="afterEffect">
                                  <p:stCondLst>
                                    <p:cond delay="0"/>
                                  </p:stCondLst>
                                  <p:childTnLst>
                                    <p:animEffect transition="out" filter="wipe(down)">
                                      <p:cBhvr>
                                        <p:cTn id="35" dur="500"/>
                                        <p:tgtEl>
                                          <p:spTgt spid="11"/>
                                        </p:tgtEl>
                                      </p:cBhvr>
                                    </p:animEffect>
                                    <p:set>
                                      <p:cBhvr>
                                        <p:cTn id="36" dur="1" fill="hold">
                                          <p:stCondLst>
                                            <p:cond delay="499"/>
                                          </p:stCondLst>
                                        </p:cTn>
                                        <p:tgtEl>
                                          <p:spTgt spid="11"/>
                                        </p:tgtEl>
                                        <p:attrNameLst>
                                          <p:attrName>style.visibility</p:attrName>
                                        </p:attrNameLst>
                                      </p:cBhvr>
                                      <p:to>
                                        <p:strVal val="hidden"/>
                                      </p:to>
                                    </p:set>
                                  </p:childTnLst>
                                </p:cTn>
                              </p:par>
                              <p:par>
                                <p:cTn id="37" presetID="10" presetClass="exit" presetSubtype="0" fill="hold" nodeType="withEffect">
                                  <p:stCondLst>
                                    <p:cond delay="0"/>
                                  </p:stCondLst>
                                  <p:childTnLst>
                                    <p:animEffect transition="out" filter="fade">
                                      <p:cBhvr>
                                        <p:cTn id="38" dur="500"/>
                                        <p:tgtEl>
                                          <p:spTgt spid="5"/>
                                        </p:tgtEl>
                                      </p:cBhvr>
                                    </p:animEffect>
                                    <p:set>
                                      <p:cBhvr>
                                        <p:cTn id="39" dur="1" fill="hold">
                                          <p:stCondLst>
                                            <p:cond delay="499"/>
                                          </p:stCondLst>
                                        </p:cTn>
                                        <p:tgtEl>
                                          <p:spTgt spid="5"/>
                                        </p:tgtEl>
                                        <p:attrNameLst>
                                          <p:attrName>style.visibility</p:attrName>
                                        </p:attrNameLst>
                                      </p:cBhvr>
                                      <p:to>
                                        <p:strVal val="hidden"/>
                                      </p:to>
                                    </p:set>
                                  </p:childTnLst>
                                </p:cTn>
                              </p:par>
                              <p:par>
                                <p:cTn id="40" presetID="22" presetClass="exit" presetSubtype="4" fill="hold" nodeType="withEffect">
                                  <p:stCondLst>
                                    <p:cond delay="0"/>
                                  </p:stCondLst>
                                  <p:childTnLst>
                                    <p:animEffect transition="out" filter="wipe(down)">
                                      <p:cBhvr>
                                        <p:cTn id="41" dur="500"/>
                                        <p:tgtEl>
                                          <p:spTgt spid="12"/>
                                        </p:tgtEl>
                                      </p:cBhvr>
                                    </p:animEffect>
                                    <p:set>
                                      <p:cBhvr>
                                        <p:cTn id="42" dur="1" fill="hold">
                                          <p:stCondLst>
                                            <p:cond delay="499"/>
                                          </p:stCondLst>
                                        </p:cTn>
                                        <p:tgtEl>
                                          <p:spTgt spid="12"/>
                                        </p:tgtEl>
                                        <p:attrNameLst>
                                          <p:attrName>style.visibility</p:attrName>
                                        </p:attrNameLst>
                                      </p:cBhvr>
                                      <p:to>
                                        <p:strVal val="hidden"/>
                                      </p:to>
                                    </p:set>
                                  </p:childTnLst>
                                </p:cTn>
                              </p:par>
                            </p:childTnLst>
                          </p:cTn>
                        </p:par>
                        <p:par>
                          <p:cTn id="43" fill="hold" nodeType="afterGroup">
                            <p:stCondLst>
                              <p:cond delay="1000"/>
                            </p:stCondLst>
                            <p:childTnLst>
                              <p:par>
                                <p:cTn id="44" presetID="10" presetClass="exit" presetSubtype="0" fill="hold" nodeType="afterEffect">
                                  <p:stCondLst>
                                    <p:cond delay="0"/>
                                  </p:stCondLst>
                                  <p:childTnLst>
                                    <p:animEffect transition="out" filter="fade">
                                      <p:cBhvr>
                                        <p:cTn id="45" dur="500"/>
                                        <p:tgtEl>
                                          <p:spTgt spid="4"/>
                                        </p:tgtEl>
                                      </p:cBhvr>
                                    </p:animEffect>
                                    <p:set>
                                      <p:cBhvr>
                                        <p:cTn id="46"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el 1">
            <a:extLst>
              <a:ext uri="{FF2B5EF4-FFF2-40B4-BE49-F238E27FC236}">
                <a16:creationId xmlns:a16="http://schemas.microsoft.com/office/drawing/2014/main" id="{B86CC308-AE63-4347-9982-97A5948E919A}"/>
              </a:ext>
            </a:extLst>
          </p:cNvPr>
          <p:cNvSpPr>
            <a:spLocks noGrp="1"/>
          </p:cNvSpPr>
          <p:nvPr>
            <p:ph type="title"/>
          </p:nvPr>
        </p:nvSpPr>
        <p:spPr bwMode="auto">
          <a:xfrm>
            <a:off x="1951039" y="304800"/>
            <a:ext cx="8289925" cy="8763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l">
              <a:defRPr/>
            </a:pPr>
            <a:r>
              <a:rPr lang="nl-NL" altLang="en-US" sz="2800" dirty="0">
                <a:ea typeface="ＭＳ Ｐゴシック" pitchFamily="34" charset="-128"/>
                <a:cs typeface="Verdana" panose="020B0604030504040204" pitchFamily="34" charset="0"/>
              </a:rPr>
              <a:t>Location Highways</a:t>
            </a:r>
          </a:p>
        </p:txBody>
      </p:sp>
      <p:pic>
        <p:nvPicPr>
          <p:cNvPr id="23555" name="Tijdelijke aanduiding voor inhoud 7">
            <a:extLst>
              <a:ext uri="{FF2B5EF4-FFF2-40B4-BE49-F238E27FC236}">
                <a16:creationId xmlns:a16="http://schemas.microsoft.com/office/drawing/2014/main" id="{8526770A-E660-449D-B3ED-ABB486EBFD1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83564" y="30163"/>
            <a:ext cx="2339975"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Tijdelijke aanduiding voor inhoud 5">
            <a:extLst>
              <a:ext uri="{FF2B5EF4-FFF2-40B4-BE49-F238E27FC236}">
                <a16:creationId xmlns:a16="http://schemas.microsoft.com/office/drawing/2014/main" id="{29AEE425-F25B-4EC3-9794-575FEF1255F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03389" y="6308725"/>
            <a:ext cx="649287"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Afbeelding 6">
            <a:extLst>
              <a:ext uri="{FF2B5EF4-FFF2-40B4-BE49-F238E27FC236}">
                <a16:creationId xmlns:a16="http://schemas.microsoft.com/office/drawing/2014/main" id="{40D1DBD0-4287-43D2-98CC-BF8EAA88302E}"/>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884239"/>
            <a:ext cx="9144000" cy="508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Afbeelding 3">
            <a:extLst>
              <a:ext uri="{FF2B5EF4-FFF2-40B4-BE49-F238E27FC236}">
                <a16:creationId xmlns:a16="http://schemas.microsoft.com/office/drawing/2014/main" id="{9DD6CCEC-ED46-4105-A04B-2BFB142AAFDC}"/>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232400" y="4437063"/>
            <a:ext cx="361950"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Afbeelding 7">
            <a:extLst>
              <a:ext uri="{FF2B5EF4-FFF2-40B4-BE49-F238E27FC236}">
                <a16:creationId xmlns:a16="http://schemas.microsoft.com/office/drawing/2014/main" id="{E1D257AB-D969-4C39-9EA7-AF684DD306EF}"/>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284788" y="3590926"/>
            <a:ext cx="361950"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0">
            <a:extLst>
              <a:ext uri="{FF2B5EF4-FFF2-40B4-BE49-F238E27FC236}">
                <a16:creationId xmlns:a16="http://schemas.microsoft.com/office/drawing/2014/main" id="{C3099721-CAA5-4E01-9CCF-D8D52238D5C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40401" y="1181101"/>
            <a:ext cx="5141913" cy="2098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561" name="Afbeelding 11">
            <a:extLst>
              <a:ext uri="{FF2B5EF4-FFF2-40B4-BE49-F238E27FC236}">
                <a16:creationId xmlns:a16="http://schemas.microsoft.com/office/drawing/2014/main" id="{9DA2CDC4-83D6-4981-ADB8-BE9F64875F35}"/>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159375" y="3068638"/>
            <a:ext cx="3238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2" name="Afbeelding 12">
            <a:extLst>
              <a:ext uri="{FF2B5EF4-FFF2-40B4-BE49-F238E27FC236}">
                <a16:creationId xmlns:a16="http://schemas.microsoft.com/office/drawing/2014/main" id="{E0BCCCEE-8381-4B90-B4BC-98D46A04283D}"/>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440238" y="3716339"/>
            <a:ext cx="412750"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par>
                          <p:cTn id="11" fill="hold" nodeType="afterGroup">
                            <p:stCondLst>
                              <p:cond delay="500"/>
                            </p:stCondLst>
                            <p:childTnLst>
                              <p:par>
                                <p:cTn id="12" presetID="2" presetClass="entr" presetSubtype="2" fill="hold" nodeType="after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additive="base">
                                        <p:cTn id="14" dur="500" fill="hold"/>
                                        <p:tgtEl>
                                          <p:spTgt spid="11"/>
                                        </p:tgtEl>
                                        <p:attrNameLst>
                                          <p:attrName>ppt_x</p:attrName>
                                        </p:attrNameLst>
                                      </p:cBhvr>
                                      <p:tavLst>
                                        <p:tav tm="0">
                                          <p:val>
                                            <p:strVal val="1+#ppt_w/2"/>
                                          </p:val>
                                        </p:tav>
                                        <p:tav tm="100000">
                                          <p:val>
                                            <p:strVal val="#ppt_x"/>
                                          </p:val>
                                        </p:tav>
                                      </p:tavLst>
                                    </p:anim>
                                    <p:anim calcmode="lin" valueType="num">
                                      <p:cBhvr additive="base">
                                        <p:cTn id="15"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945BEF-D900-4F6A-9A4E-536E8B87532E}"/>
              </a:ext>
            </a:extLst>
          </p:cNvPr>
          <p:cNvSpPr>
            <a:spLocks noGrp="1"/>
          </p:cNvSpPr>
          <p:nvPr>
            <p:ph type="title"/>
          </p:nvPr>
        </p:nvSpPr>
        <p:spPr/>
        <p:txBody>
          <a:bodyPr/>
          <a:lstStyle/>
          <a:p>
            <a:pPr>
              <a:defRPr/>
            </a:pPr>
            <a:r>
              <a:rPr lang="nl-NL" dirty="0">
                <a:ea typeface="ＭＳ Ｐゴシック" pitchFamily="34" charset="-128"/>
              </a:rPr>
              <a:t>High Level Pilot Overview</a:t>
            </a:r>
          </a:p>
        </p:txBody>
      </p:sp>
      <p:pic>
        <p:nvPicPr>
          <p:cNvPr id="25603" name="Tijdelijke aanduiding voor inhoud 3">
            <a:extLst>
              <a:ext uri="{FF2B5EF4-FFF2-40B4-BE49-F238E27FC236}">
                <a16:creationId xmlns:a16="http://schemas.microsoft.com/office/drawing/2014/main" id="{D795EC57-164D-4C7A-B815-54DA4F3A4DA3}"/>
              </a:ext>
            </a:extLst>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a:xfrm>
            <a:off x="1162050" y="1325182"/>
            <a:ext cx="4103688" cy="3027362"/>
          </a:xfrm>
        </p:spPr>
      </p:pic>
      <p:pic>
        <p:nvPicPr>
          <p:cNvPr id="25604" name="Tijdelijke aanduiding voor inhoud 3">
            <a:extLst>
              <a:ext uri="{FF2B5EF4-FFF2-40B4-BE49-F238E27FC236}">
                <a16:creationId xmlns:a16="http://schemas.microsoft.com/office/drawing/2014/main" id="{CFB2DE55-CE0D-4919-ADFE-E6333000E7B9}"/>
              </a:ext>
            </a:extLst>
          </p:cNvPr>
          <p:cNvPicPr>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5525136" y="3684588"/>
            <a:ext cx="4968875" cy="280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Afbeelding 4">
            <a:extLst>
              <a:ext uri="{FF2B5EF4-FFF2-40B4-BE49-F238E27FC236}">
                <a16:creationId xmlns:a16="http://schemas.microsoft.com/office/drawing/2014/main" id="{25C606CA-E881-408B-852B-2843286DB571}"/>
              </a:ext>
            </a:extLst>
          </p:cNvPr>
          <p:cNvPicPr>
            <a:picLocks noChangeAspect="1"/>
          </p:cNvPicPr>
          <p:nvPr/>
        </p:nvPicPr>
        <p:blipFill>
          <a:blip r:embed="rId5">
            <a:extLst>
              <a:ext uri="{28A0092B-C50C-407E-A947-70E740481C1C}">
                <a14:useLocalDpi xmlns:a14="http://schemas.microsoft.com/office/drawing/2010/main" val="0"/>
              </a:ext>
            </a:extLst>
          </a:blip>
          <a:srcRect l="12572" t="26199" r="38187" b="34599"/>
          <a:stretch>
            <a:fillRect/>
          </a:stretch>
        </p:blipFill>
        <p:spPr bwMode="auto">
          <a:xfrm>
            <a:off x="5805235" y="1478281"/>
            <a:ext cx="4549775" cy="203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TotalTime>
  <Words>191</Words>
  <Application>Microsoft Office PowerPoint</Application>
  <PresentationFormat>Widescreen</PresentationFormat>
  <Paragraphs>49</Paragraphs>
  <Slides>9</Slides>
  <Notes>7</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9</vt:i4>
      </vt:variant>
    </vt:vector>
  </HeadingPairs>
  <TitlesOfParts>
    <vt:vector size="19" baseType="lpstr">
      <vt:lpstr>Arial</vt:lpstr>
      <vt:lpstr>Calibri</vt:lpstr>
      <vt:lpstr>Calibri Light</vt:lpstr>
      <vt:lpstr>Century Gothic</vt:lpstr>
      <vt:lpstr>Gill Sans MT</vt:lpstr>
      <vt:lpstr>Lucida Sans</vt:lpstr>
      <vt:lpstr>Tempus Sans ITC</vt:lpstr>
      <vt:lpstr>Times New Roman</vt:lpstr>
      <vt:lpstr>Office Theme</vt:lpstr>
      <vt:lpstr>1_Office Theme</vt:lpstr>
      <vt:lpstr>Data powered mobility  by ERTICO Partnership</vt:lpstr>
      <vt:lpstr>Panel 3: The Cyber-Secure Infrastructure Live Broadcast: Thursday, June 03, 2020, 02:00 PM CEST (8am EST)  Moderator: Jeffrey Davis, Senior Director Government Affairs and Public Policy, BlackBerry  Panelists: • Intro: ERTICO CEO - Jacob Bangsgaard - Chief Executive Officer – ERTICO  RECORDING SEPARATELY – Mon. June 1st @ 17:00 CEST (11am EST)   • Speaker 1: Sebe Vogel - Project Leader, Dutch Ministry Rijkswaterstaat (has slides)  • Speaker 2: Steve Dellenback - Vice-President R&amp;D, Southwest Research Institute (no slides)  • Speaker 3: John McClurg - SVP and Chief Information Security Officer, BlackBerry (no slides)  • Speaker 4: Christian Gayda – Head of Portfolio Cluster Mobile and Endpoint Security, T-Systems (no slides)  </vt:lpstr>
      <vt:lpstr>Amsterdam Practical Trial -Concorda </vt:lpstr>
      <vt:lpstr>Metropolitan Area Amsterdam</vt:lpstr>
      <vt:lpstr>Testsite MRA</vt:lpstr>
      <vt:lpstr>Location Interurban (Province)</vt:lpstr>
      <vt:lpstr>Location Urban (City of Amsterdam)</vt:lpstr>
      <vt:lpstr>Location Highways</vt:lpstr>
      <vt:lpstr>High Level Pilot Overview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Sonya Rotondi</dc:creator>
  <cp:lastModifiedBy>Sonya Rotondi</cp:lastModifiedBy>
  <cp:revision>5</cp:revision>
  <dcterms:created xsi:type="dcterms:W3CDTF">2020-05-28T17:09:33Z</dcterms:created>
  <dcterms:modified xsi:type="dcterms:W3CDTF">2020-05-28T18:08:52Z</dcterms:modified>
</cp:coreProperties>
</file>