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6"/>
  </p:notesMasterIdLst>
  <p:sldIdLst>
    <p:sldId id="268" r:id="rId2"/>
    <p:sldId id="289" r:id="rId3"/>
    <p:sldId id="1492" r:id="rId4"/>
    <p:sldId id="301" r:id="rId5"/>
    <p:sldId id="1490" r:id="rId6"/>
    <p:sldId id="300" r:id="rId7"/>
    <p:sldId id="1493" r:id="rId8"/>
    <p:sldId id="1494" r:id="rId9"/>
    <p:sldId id="299" r:id="rId10"/>
    <p:sldId id="294" r:id="rId11"/>
    <p:sldId id="295" r:id="rId12"/>
    <p:sldId id="292" r:id="rId13"/>
    <p:sldId id="1491" r:id="rId14"/>
    <p:sldId id="293" r:id="rId15"/>
    <p:sldId id="287" r:id="rId16"/>
    <p:sldId id="296" r:id="rId17"/>
    <p:sldId id="282" r:id="rId18"/>
    <p:sldId id="298" r:id="rId19"/>
    <p:sldId id="286" r:id="rId20"/>
    <p:sldId id="285" r:id="rId21"/>
    <p:sldId id="290" r:id="rId22"/>
    <p:sldId id="297" r:id="rId23"/>
    <p:sldId id="1495" r:id="rId24"/>
    <p:sldId id="281"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BBD74-9225-4343-88BA-2BAA7A7B871B}" v="13" dt="2024-02-23T11:12:33.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ez Lopez, Pedro Javier" userId="9514a0e2-b371-47aa-b8e5-1957bd56bffc" providerId="ADAL" clId="{B52BBD74-9225-4343-88BA-2BAA7A7B871B}"/>
    <pc:docChg chg="undo custSel addSld modSld sldOrd">
      <pc:chgData name="Fernandez Lopez, Pedro Javier" userId="9514a0e2-b371-47aa-b8e5-1957bd56bffc" providerId="ADAL" clId="{B52BBD74-9225-4343-88BA-2BAA7A7B871B}" dt="2024-02-23T11:12:33.223" v="124"/>
      <pc:docMkLst>
        <pc:docMk/>
      </pc:docMkLst>
      <pc:sldChg chg="modSp mod">
        <pc:chgData name="Fernandez Lopez, Pedro Javier" userId="9514a0e2-b371-47aa-b8e5-1957bd56bffc" providerId="ADAL" clId="{B52BBD74-9225-4343-88BA-2BAA7A7B871B}" dt="2024-02-23T10:54:22.970" v="5" actId="947"/>
        <pc:sldMkLst>
          <pc:docMk/>
          <pc:sldMk cId="2511673290" sldId="268"/>
        </pc:sldMkLst>
        <pc:spChg chg="mod">
          <ac:chgData name="Fernandez Lopez, Pedro Javier" userId="9514a0e2-b371-47aa-b8e5-1957bd56bffc" providerId="ADAL" clId="{B52BBD74-9225-4343-88BA-2BAA7A7B871B}" dt="2024-02-23T10:54:22.970" v="5" actId="947"/>
          <ac:spMkLst>
            <pc:docMk/>
            <pc:sldMk cId="2511673290" sldId="268"/>
            <ac:spMk id="3" creationId="{99C6EE19-004E-CA7E-C47D-A8779CB445BA}"/>
          </ac:spMkLst>
        </pc:spChg>
      </pc:sldChg>
      <pc:sldChg chg="modSp">
        <pc:chgData name="Fernandez Lopez, Pedro Javier" userId="9514a0e2-b371-47aa-b8e5-1957bd56bffc" providerId="ADAL" clId="{B52BBD74-9225-4343-88BA-2BAA7A7B871B}" dt="2024-02-23T10:54:03.082" v="4" actId="113"/>
        <pc:sldMkLst>
          <pc:docMk/>
          <pc:sldMk cId="3900545389" sldId="281"/>
        </pc:sldMkLst>
        <pc:spChg chg="mod">
          <ac:chgData name="Fernandez Lopez, Pedro Javier" userId="9514a0e2-b371-47aa-b8e5-1957bd56bffc" providerId="ADAL" clId="{B52BBD74-9225-4343-88BA-2BAA7A7B871B}" dt="2024-02-23T10:54:03.082" v="4" actId="113"/>
          <ac:spMkLst>
            <pc:docMk/>
            <pc:sldMk cId="3900545389" sldId="281"/>
            <ac:spMk id="3" creationId="{99C6EE19-004E-CA7E-C47D-A8779CB445BA}"/>
          </ac:spMkLst>
        </pc:spChg>
      </pc:sldChg>
      <pc:sldChg chg="modSp mod ord">
        <pc:chgData name="Fernandez Lopez, Pedro Javier" userId="9514a0e2-b371-47aa-b8e5-1957bd56bffc" providerId="ADAL" clId="{B52BBD74-9225-4343-88BA-2BAA7A7B871B}" dt="2024-02-23T11:00:20.770" v="39"/>
        <pc:sldMkLst>
          <pc:docMk/>
          <pc:sldMk cId="2889414914" sldId="296"/>
        </pc:sldMkLst>
        <pc:spChg chg="mod">
          <ac:chgData name="Fernandez Lopez, Pedro Javier" userId="9514a0e2-b371-47aa-b8e5-1957bd56bffc" providerId="ADAL" clId="{B52BBD74-9225-4343-88BA-2BAA7A7B871B}" dt="2024-02-23T11:00:02.616" v="33" actId="20577"/>
          <ac:spMkLst>
            <pc:docMk/>
            <pc:sldMk cId="2889414914" sldId="296"/>
            <ac:spMk id="19" creationId="{FF491B45-EBF2-6183-1EC1-4AF1BE77B2E7}"/>
          </ac:spMkLst>
        </pc:spChg>
      </pc:sldChg>
      <pc:sldChg chg="addSp delSp modSp add mod ord modAnim">
        <pc:chgData name="Fernandez Lopez, Pedro Javier" userId="9514a0e2-b371-47aa-b8e5-1957bd56bffc" providerId="ADAL" clId="{B52BBD74-9225-4343-88BA-2BAA7A7B871B}" dt="2024-02-23T11:12:33.223" v="124"/>
        <pc:sldMkLst>
          <pc:docMk/>
          <pc:sldMk cId="80866617" sldId="1495"/>
        </pc:sldMkLst>
        <pc:spChg chg="mod">
          <ac:chgData name="Fernandez Lopez, Pedro Javier" userId="9514a0e2-b371-47aa-b8e5-1957bd56bffc" providerId="ADAL" clId="{B52BBD74-9225-4343-88BA-2BAA7A7B871B}" dt="2024-02-23T11:05:23.008" v="106" actId="123"/>
          <ac:spMkLst>
            <pc:docMk/>
            <pc:sldMk cId="80866617" sldId="1495"/>
            <ac:spMk id="3" creationId="{E9AF5FCC-B492-67D8-413F-D86460A86ECD}"/>
          </ac:spMkLst>
        </pc:spChg>
        <pc:spChg chg="mod">
          <ac:chgData name="Fernandez Lopez, Pedro Javier" userId="9514a0e2-b371-47aa-b8e5-1957bd56bffc" providerId="ADAL" clId="{B52BBD74-9225-4343-88BA-2BAA7A7B871B}" dt="2024-02-23T11:01:10.199" v="46" actId="1076"/>
          <ac:spMkLst>
            <pc:docMk/>
            <pc:sldMk cId="80866617" sldId="1495"/>
            <ac:spMk id="4" creationId="{F0C9FA5A-7119-D913-BAC0-5071136B637A}"/>
          </ac:spMkLst>
        </pc:spChg>
        <pc:spChg chg="add mod">
          <ac:chgData name="Fernandez Lopez, Pedro Javier" userId="9514a0e2-b371-47aa-b8e5-1957bd56bffc" providerId="ADAL" clId="{B52BBD74-9225-4343-88BA-2BAA7A7B871B}" dt="2024-02-23T11:05:20.615" v="105" actId="123"/>
          <ac:spMkLst>
            <pc:docMk/>
            <pc:sldMk cId="80866617" sldId="1495"/>
            <ac:spMk id="7" creationId="{DDFDE3C9-ADC2-29F5-D36D-D85EA77EF019}"/>
          </ac:spMkLst>
        </pc:spChg>
        <pc:spChg chg="add mod">
          <ac:chgData name="Fernandez Lopez, Pedro Javier" userId="9514a0e2-b371-47aa-b8e5-1957bd56bffc" providerId="ADAL" clId="{B52BBD74-9225-4343-88BA-2BAA7A7B871B}" dt="2024-02-23T11:05:18.226" v="104" actId="123"/>
          <ac:spMkLst>
            <pc:docMk/>
            <pc:sldMk cId="80866617" sldId="1495"/>
            <ac:spMk id="9" creationId="{23EC61AB-05AC-75F8-8EC5-9C82875E3538}"/>
          </ac:spMkLst>
        </pc:spChg>
        <pc:spChg chg="del">
          <ac:chgData name="Fernandez Lopez, Pedro Javier" userId="9514a0e2-b371-47aa-b8e5-1957bd56bffc" providerId="ADAL" clId="{B52BBD74-9225-4343-88BA-2BAA7A7B871B}" dt="2024-02-23T11:00:59.364" v="44" actId="478"/>
          <ac:spMkLst>
            <pc:docMk/>
            <pc:sldMk cId="80866617" sldId="1495"/>
            <ac:spMk id="1070" creationId="{6F208B26-F0A8-D281-FC52-E9CE9C2C76C0}"/>
          </ac:spMkLst>
        </pc:spChg>
        <pc:picChg chg="add mod">
          <ac:chgData name="Fernandez Lopez, Pedro Javier" userId="9514a0e2-b371-47aa-b8e5-1957bd56bffc" providerId="ADAL" clId="{B52BBD74-9225-4343-88BA-2BAA7A7B871B}" dt="2024-02-23T11:12:00.248" v="121" actId="1076"/>
          <ac:picMkLst>
            <pc:docMk/>
            <pc:sldMk cId="80866617" sldId="1495"/>
            <ac:picMk id="11" creationId="{C593E828-CC44-5D35-AAC6-2ACCEF317A0E}"/>
          </ac:picMkLst>
        </pc:picChg>
        <pc:picChg chg="add mod">
          <ac:chgData name="Fernandez Lopez, Pedro Javier" userId="9514a0e2-b371-47aa-b8e5-1957bd56bffc" providerId="ADAL" clId="{B52BBD74-9225-4343-88BA-2BAA7A7B871B}" dt="2024-02-23T11:11:48.695" v="119" actId="1076"/>
          <ac:picMkLst>
            <pc:docMk/>
            <pc:sldMk cId="80866617" sldId="1495"/>
            <ac:picMk id="12" creationId="{6E140103-1544-C7E7-2828-9F08A755E1F9}"/>
          </ac:picMkLst>
        </pc:picChg>
        <pc:picChg chg="add mod">
          <ac:chgData name="Fernandez Lopez, Pedro Javier" userId="9514a0e2-b371-47aa-b8e5-1957bd56bffc" providerId="ADAL" clId="{B52BBD74-9225-4343-88BA-2BAA7A7B871B}" dt="2024-02-23T11:11:41.655" v="118" actId="1076"/>
          <ac:picMkLst>
            <pc:docMk/>
            <pc:sldMk cId="80866617" sldId="1495"/>
            <ac:picMk id="13" creationId="{66CB03E2-2972-0310-7AFB-312286001B10}"/>
          </ac:picMkLst>
        </pc:picChg>
        <pc:picChg chg="add mod">
          <ac:chgData name="Fernandez Lopez, Pedro Javier" userId="9514a0e2-b371-47aa-b8e5-1957bd56bffc" providerId="ADAL" clId="{B52BBD74-9225-4343-88BA-2BAA7A7B871B}" dt="2024-02-23T11:12:04.118" v="122" actId="1076"/>
          <ac:picMkLst>
            <pc:docMk/>
            <pc:sldMk cId="80866617" sldId="1495"/>
            <ac:picMk id="14" creationId="{5D86E3F0-6543-47B7-6D6F-473AD3F314B8}"/>
          </ac:picMkLst>
        </pc:picChg>
        <pc:picChg chg="add mod">
          <ac:chgData name="Fernandez Lopez, Pedro Javier" userId="9514a0e2-b371-47aa-b8e5-1957bd56bffc" providerId="ADAL" clId="{B52BBD74-9225-4343-88BA-2BAA7A7B871B}" dt="2024-02-23T11:12:08.615" v="123" actId="1076"/>
          <ac:picMkLst>
            <pc:docMk/>
            <pc:sldMk cId="80866617" sldId="1495"/>
            <ac:picMk id="15" creationId="{8648D8D2-68B2-1D1F-7566-D41167A3842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01249475167037E-2"/>
          <c:y val="3.0382977032435518E-2"/>
          <c:w val="0.93868104752325643"/>
          <c:h val="0.63975383318258894"/>
        </c:manualLayout>
      </c:layout>
      <c:lineChart>
        <c:grouping val="standard"/>
        <c:varyColors val="0"/>
        <c:ser>
          <c:idx val="0"/>
          <c:order val="0"/>
          <c:tx>
            <c:strRef>
              <c:f>Hoja1!$B$1</c:f>
              <c:strCache>
                <c:ptCount val="1"/>
                <c:pt idx="0">
                  <c:v>2018</c:v>
                </c:pt>
              </c:strCache>
            </c:strRef>
          </c:tx>
          <c:spPr>
            <a:ln w="22225" cap="rnd" cmpd="sng" algn="ctr">
              <a:solidFill>
                <a:srgbClr val="6FC2B4"/>
              </a:solidFill>
              <a:round/>
            </a:ln>
            <a:effectLst/>
          </c:spPr>
          <c:marker>
            <c:symbol val="none"/>
          </c:marker>
          <c:dPt>
            <c:idx val="2"/>
            <c:marker>
              <c:symbol val="none"/>
            </c:marker>
            <c:bubble3D val="0"/>
            <c:extLst>
              <c:ext xmlns:c16="http://schemas.microsoft.com/office/drawing/2014/chart" uri="{C3380CC4-5D6E-409C-BE32-E72D297353CC}">
                <c16:uniqueId val="{00000000-4AFF-4BED-A1CB-49EB5B080E38}"/>
              </c:ext>
            </c:extLst>
          </c:dPt>
          <c:dPt>
            <c:idx val="3"/>
            <c:marker>
              <c:symbol val="none"/>
            </c:marker>
            <c:bubble3D val="0"/>
            <c:extLst>
              <c:ext xmlns:c16="http://schemas.microsoft.com/office/drawing/2014/chart" uri="{C3380CC4-5D6E-409C-BE32-E72D297353CC}">
                <c16:uniqueId val="{00000001-4AFF-4BED-A1CB-49EB5B080E38}"/>
              </c:ext>
            </c:extLst>
          </c:dPt>
          <c:dPt>
            <c:idx val="6"/>
            <c:marker>
              <c:symbol val="none"/>
            </c:marker>
            <c:bubble3D val="0"/>
            <c:extLst>
              <c:ext xmlns:c16="http://schemas.microsoft.com/office/drawing/2014/chart" uri="{C3380CC4-5D6E-409C-BE32-E72D297353CC}">
                <c16:uniqueId val="{00000002-4AFF-4BED-A1CB-49EB5B080E38}"/>
              </c:ext>
            </c:extLst>
          </c:dPt>
          <c:dPt>
            <c:idx val="7"/>
            <c:marker>
              <c:symbol val="none"/>
            </c:marker>
            <c:bubble3D val="0"/>
            <c:extLst>
              <c:ext xmlns:c16="http://schemas.microsoft.com/office/drawing/2014/chart" uri="{C3380CC4-5D6E-409C-BE32-E72D297353CC}">
                <c16:uniqueId val="{00000003-4AFF-4BED-A1CB-49EB5B080E38}"/>
              </c:ext>
            </c:extLst>
          </c:dPt>
          <c:dPt>
            <c:idx val="8"/>
            <c:marker>
              <c:symbol val="none"/>
            </c:marker>
            <c:bubble3D val="0"/>
            <c:extLst>
              <c:ext xmlns:c16="http://schemas.microsoft.com/office/drawing/2014/chart" uri="{C3380CC4-5D6E-409C-BE32-E72D297353CC}">
                <c16:uniqueId val="{00000004-4AFF-4BED-A1CB-49EB5B080E38}"/>
              </c:ext>
            </c:extLst>
          </c:dPt>
          <c:dPt>
            <c:idx val="18"/>
            <c:marker>
              <c:symbol val="none"/>
            </c:marker>
            <c:bubble3D val="0"/>
            <c:extLst>
              <c:ext xmlns:c16="http://schemas.microsoft.com/office/drawing/2014/chart" uri="{C3380CC4-5D6E-409C-BE32-E72D297353CC}">
                <c16:uniqueId val="{00000005-4AFF-4BED-A1CB-49EB5B080E38}"/>
              </c:ext>
            </c:extLst>
          </c:dPt>
          <c:dPt>
            <c:idx val="22"/>
            <c:marker>
              <c:symbol val="none"/>
            </c:marker>
            <c:bubble3D val="0"/>
            <c:extLst>
              <c:ext xmlns:c16="http://schemas.microsoft.com/office/drawing/2014/chart" uri="{C3380CC4-5D6E-409C-BE32-E72D297353CC}">
                <c16:uniqueId val="{00000006-4AFF-4BED-A1CB-49EB5B080E38}"/>
              </c:ext>
            </c:extLst>
          </c:dPt>
          <c:cat>
            <c:strRef>
              <c:f>Hoja1!$A$2:$A$25</c:f>
              <c:strCache>
                <c:ptCount val="24"/>
                <c:pt idx="0">
                  <c:v>Barrio del Pilar </c:v>
                </c:pt>
                <c:pt idx="1">
                  <c:v>Castellana</c:v>
                </c:pt>
                <c:pt idx="2">
                  <c:v>Cuatro Caminos</c:v>
                </c:pt>
                <c:pt idx="3">
                  <c:v>Escuelas Aguirre</c:v>
                </c:pt>
                <c:pt idx="4">
                  <c:v>Méndez Álvaro</c:v>
                </c:pt>
                <c:pt idx="5">
                  <c:v>Plaza de Castilla </c:v>
                </c:pt>
                <c:pt idx="6">
                  <c:v>Plaza de España</c:v>
                </c:pt>
                <c:pt idx="7">
                  <c:v>Plaza del Carmen</c:v>
                </c:pt>
                <c:pt idx="8">
                  <c:v>Ramón y Cajal</c:v>
                </c:pt>
                <c:pt idx="9">
                  <c:v>Retiro</c:v>
                </c:pt>
                <c:pt idx="10">
                  <c:v>Ensanche de Vallecas</c:v>
                </c:pt>
                <c:pt idx="11">
                  <c:v>Moratalaz</c:v>
                </c:pt>
                <c:pt idx="12">
                  <c:v>Vallecas</c:v>
                </c:pt>
                <c:pt idx="13">
                  <c:v>Arturo Soria</c:v>
                </c:pt>
                <c:pt idx="14">
                  <c:v>Barajas Pueblo</c:v>
                </c:pt>
                <c:pt idx="15">
                  <c:v>Juan Carlos I</c:v>
                </c:pt>
                <c:pt idx="16">
                  <c:v>Sanchinarro</c:v>
                </c:pt>
                <c:pt idx="17">
                  <c:v>Tres Olivos</c:v>
                </c:pt>
                <c:pt idx="18">
                  <c:v>Urb. Embajada</c:v>
                </c:pt>
                <c:pt idx="19">
                  <c:v>Casa de Campo</c:v>
                </c:pt>
                <c:pt idx="20">
                  <c:v>El Pardo</c:v>
                </c:pt>
                <c:pt idx="21">
                  <c:v>Farolillo</c:v>
                </c:pt>
                <c:pt idx="22">
                  <c:v>Plaza Elíptica</c:v>
                </c:pt>
                <c:pt idx="23">
                  <c:v>Villaverde</c:v>
                </c:pt>
              </c:strCache>
            </c:strRef>
          </c:cat>
          <c:val>
            <c:numRef>
              <c:f>Hoja1!$B$2:$B$25</c:f>
              <c:numCache>
                <c:formatCode>General</c:formatCode>
                <c:ptCount val="24"/>
                <c:pt idx="0">
                  <c:v>39</c:v>
                </c:pt>
                <c:pt idx="1">
                  <c:v>39</c:v>
                </c:pt>
                <c:pt idx="2">
                  <c:v>42</c:v>
                </c:pt>
                <c:pt idx="3">
                  <c:v>55</c:v>
                </c:pt>
                <c:pt idx="4">
                  <c:v>35</c:v>
                </c:pt>
                <c:pt idx="5">
                  <c:v>40</c:v>
                </c:pt>
                <c:pt idx="6">
                  <c:v>43</c:v>
                </c:pt>
                <c:pt idx="7">
                  <c:v>45</c:v>
                </c:pt>
                <c:pt idx="8">
                  <c:v>43</c:v>
                </c:pt>
                <c:pt idx="9">
                  <c:v>29</c:v>
                </c:pt>
                <c:pt idx="10">
                  <c:v>37</c:v>
                </c:pt>
                <c:pt idx="11">
                  <c:v>39</c:v>
                </c:pt>
                <c:pt idx="12">
                  <c:v>37</c:v>
                </c:pt>
                <c:pt idx="13">
                  <c:v>37</c:v>
                </c:pt>
                <c:pt idx="14">
                  <c:v>36</c:v>
                </c:pt>
                <c:pt idx="15">
                  <c:v>25</c:v>
                </c:pt>
                <c:pt idx="16">
                  <c:v>31</c:v>
                </c:pt>
                <c:pt idx="17">
                  <c:v>28</c:v>
                </c:pt>
                <c:pt idx="18">
                  <c:v>41</c:v>
                </c:pt>
                <c:pt idx="19">
                  <c:v>20</c:v>
                </c:pt>
                <c:pt idx="20">
                  <c:v>15</c:v>
                </c:pt>
                <c:pt idx="21">
                  <c:v>34</c:v>
                </c:pt>
                <c:pt idx="22">
                  <c:v>53</c:v>
                </c:pt>
                <c:pt idx="23">
                  <c:v>37</c:v>
                </c:pt>
              </c:numCache>
            </c:numRef>
          </c:val>
          <c:smooth val="0"/>
          <c:extLst>
            <c:ext xmlns:c16="http://schemas.microsoft.com/office/drawing/2014/chart" uri="{C3380CC4-5D6E-409C-BE32-E72D297353CC}">
              <c16:uniqueId val="{00000007-4AFF-4BED-A1CB-49EB5B080E38}"/>
            </c:ext>
          </c:extLst>
        </c:ser>
        <c:ser>
          <c:idx val="1"/>
          <c:order val="1"/>
          <c:tx>
            <c:strRef>
              <c:f>Hoja1!$C$1</c:f>
              <c:strCache>
                <c:ptCount val="1"/>
                <c:pt idx="0">
                  <c:v>2022</c:v>
                </c:pt>
              </c:strCache>
            </c:strRef>
          </c:tx>
          <c:spPr>
            <a:ln w="22225" cap="rnd" cmpd="sng" algn="ctr">
              <a:solidFill>
                <a:srgbClr val="0E2169"/>
              </a:solidFill>
              <a:round/>
            </a:ln>
            <a:effectLst/>
          </c:spPr>
          <c:marker>
            <c:symbol val="none"/>
          </c:marker>
          <c:cat>
            <c:strRef>
              <c:f>Hoja1!$A$2:$A$25</c:f>
              <c:strCache>
                <c:ptCount val="24"/>
                <c:pt idx="0">
                  <c:v>Barrio del Pilar </c:v>
                </c:pt>
                <c:pt idx="1">
                  <c:v>Castellana</c:v>
                </c:pt>
                <c:pt idx="2">
                  <c:v>Cuatro Caminos</c:v>
                </c:pt>
                <c:pt idx="3">
                  <c:v>Escuelas Aguirre</c:v>
                </c:pt>
                <c:pt idx="4">
                  <c:v>Méndez Álvaro</c:v>
                </c:pt>
                <c:pt idx="5">
                  <c:v>Plaza de Castilla </c:v>
                </c:pt>
                <c:pt idx="6">
                  <c:v>Plaza de España</c:v>
                </c:pt>
                <c:pt idx="7">
                  <c:v>Plaza del Carmen</c:v>
                </c:pt>
                <c:pt idx="8">
                  <c:v>Ramón y Cajal</c:v>
                </c:pt>
                <c:pt idx="9">
                  <c:v>Retiro</c:v>
                </c:pt>
                <c:pt idx="10">
                  <c:v>Ensanche de Vallecas</c:v>
                </c:pt>
                <c:pt idx="11">
                  <c:v>Moratalaz</c:v>
                </c:pt>
                <c:pt idx="12">
                  <c:v>Vallecas</c:v>
                </c:pt>
                <c:pt idx="13">
                  <c:v>Arturo Soria</c:v>
                </c:pt>
                <c:pt idx="14">
                  <c:v>Barajas Pueblo</c:v>
                </c:pt>
                <c:pt idx="15">
                  <c:v>Juan Carlos I</c:v>
                </c:pt>
                <c:pt idx="16">
                  <c:v>Sanchinarro</c:v>
                </c:pt>
                <c:pt idx="17">
                  <c:v>Tres Olivos</c:v>
                </c:pt>
                <c:pt idx="18">
                  <c:v>Urb. Embajada</c:v>
                </c:pt>
                <c:pt idx="19">
                  <c:v>Casa de Campo</c:v>
                </c:pt>
                <c:pt idx="20">
                  <c:v>El Pardo</c:v>
                </c:pt>
                <c:pt idx="21">
                  <c:v>Farolillo</c:v>
                </c:pt>
                <c:pt idx="22">
                  <c:v>Plaza Elíptica</c:v>
                </c:pt>
                <c:pt idx="23">
                  <c:v>Villaverde</c:v>
                </c:pt>
              </c:strCache>
            </c:strRef>
          </c:cat>
          <c:val>
            <c:numRef>
              <c:f>Hoja1!$C$2:$C$25</c:f>
              <c:numCache>
                <c:formatCode>General</c:formatCode>
                <c:ptCount val="24"/>
                <c:pt idx="0">
                  <c:v>28</c:v>
                </c:pt>
                <c:pt idx="1">
                  <c:v>27</c:v>
                </c:pt>
                <c:pt idx="2">
                  <c:v>30</c:v>
                </c:pt>
                <c:pt idx="3">
                  <c:v>34</c:v>
                </c:pt>
                <c:pt idx="4">
                  <c:v>29</c:v>
                </c:pt>
                <c:pt idx="5">
                  <c:v>33</c:v>
                </c:pt>
                <c:pt idx="6">
                  <c:v>25</c:v>
                </c:pt>
                <c:pt idx="7">
                  <c:v>31</c:v>
                </c:pt>
                <c:pt idx="8">
                  <c:v>31</c:v>
                </c:pt>
                <c:pt idx="9">
                  <c:v>22</c:v>
                </c:pt>
                <c:pt idx="10">
                  <c:v>29</c:v>
                </c:pt>
                <c:pt idx="11">
                  <c:v>29</c:v>
                </c:pt>
                <c:pt idx="12">
                  <c:v>31</c:v>
                </c:pt>
                <c:pt idx="13">
                  <c:v>30</c:v>
                </c:pt>
                <c:pt idx="14">
                  <c:v>30</c:v>
                </c:pt>
                <c:pt idx="15">
                  <c:v>21</c:v>
                </c:pt>
                <c:pt idx="16">
                  <c:v>26</c:v>
                </c:pt>
                <c:pt idx="17">
                  <c:v>26</c:v>
                </c:pt>
                <c:pt idx="18">
                  <c:v>31</c:v>
                </c:pt>
                <c:pt idx="19">
                  <c:v>17</c:v>
                </c:pt>
                <c:pt idx="20">
                  <c:v>14</c:v>
                </c:pt>
                <c:pt idx="21">
                  <c:v>28</c:v>
                </c:pt>
                <c:pt idx="22">
                  <c:v>39.770000000000003</c:v>
                </c:pt>
                <c:pt idx="23">
                  <c:v>35</c:v>
                </c:pt>
              </c:numCache>
            </c:numRef>
          </c:val>
          <c:smooth val="0"/>
          <c:extLst>
            <c:ext xmlns:c16="http://schemas.microsoft.com/office/drawing/2014/chart" uri="{C3380CC4-5D6E-409C-BE32-E72D297353CC}">
              <c16:uniqueId val="{00000008-4AFF-4BED-A1CB-49EB5B080E38}"/>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85173264"/>
        <c:axId val="185177528"/>
      </c:lineChart>
      <c:catAx>
        <c:axId val="1851732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s-ES"/>
          </a:p>
        </c:txPr>
        <c:crossAx val="185177528"/>
        <c:crosses val="autoZero"/>
        <c:auto val="1"/>
        <c:lblAlgn val="ctr"/>
        <c:lblOffset val="100"/>
        <c:noMultiLvlLbl val="0"/>
      </c:catAx>
      <c:valAx>
        <c:axId val="185177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s-ES"/>
          </a:p>
        </c:txPr>
        <c:crossAx val="185173264"/>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dk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s-E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0C9C6-0E82-49B6-A2E3-CFE8B78E3FBC}"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GB"/>
        </a:p>
      </dgm:t>
    </dgm:pt>
    <dgm:pt modelId="{A3930EDE-3008-4EC1-8F35-FCB6198112A2}">
      <dgm:prSet phldrT="[Text]"/>
      <dgm:spPr/>
      <dgm:t>
        <a:bodyPr/>
        <a:lstStyle/>
        <a:p>
          <a:r>
            <a:rPr lang="en-GB" dirty="0"/>
            <a:t>Mainstreaming zero-emission vehicles</a:t>
          </a:r>
        </a:p>
      </dgm:t>
    </dgm:pt>
    <dgm:pt modelId="{BB6A3C84-0D63-4269-A79D-161C94DAFE68}" type="parTrans" cxnId="{64723EEF-529A-4EA2-9E94-539F64DB12BC}">
      <dgm:prSet/>
      <dgm:spPr/>
      <dgm:t>
        <a:bodyPr/>
        <a:lstStyle/>
        <a:p>
          <a:endParaRPr lang="en-GB"/>
        </a:p>
      </dgm:t>
    </dgm:pt>
    <dgm:pt modelId="{A1FEE2AE-7D85-4E43-A7AA-77AEFD80E315}" type="sibTrans" cxnId="{64723EEF-529A-4EA2-9E94-539F64DB12BC}">
      <dgm:prSet/>
      <dgm:spPr/>
      <dgm:t>
        <a:bodyPr/>
        <a:lstStyle/>
        <a:p>
          <a:endParaRPr lang="en-GB"/>
        </a:p>
      </dgm:t>
    </dgm:pt>
    <dgm:pt modelId="{9CD75606-CD5C-4A30-A40A-B7D10AB30542}">
      <dgm:prSet/>
      <dgm:spPr/>
      <dgm:t>
        <a:bodyPr/>
        <a:lstStyle/>
        <a:p>
          <a:r>
            <a:rPr lang="en-GB"/>
            <a:t>Designing safe and inclusive streets and spaces</a:t>
          </a:r>
          <a:endParaRPr lang="en-GB" dirty="0"/>
        </a:p>
      </dgm:t>
    </dgm:pt>
    <dgm:pt modelId="{6421CB9E-7F2C-43CF-9B93-A53A3F93689A}" type="parTrans" cxnId="{27C2EC1C-DAA9-4E70-9793-46E4781F0139}">
      <dgm:prSet/>
      <dgm:spPr/>
      <dgm:t>
        <a:bodyPr/>
        <a:lstStyle/>
        <a:p>
          <a:endParaRPr lang="en-GB"/>
        </a:p>
      </dgm:t>
    </dgm:pt>
    <dgm:pt modelId="{246642E1-7C28-4A53-879D-AD18F68C7F5E}" type="sibTrans" cxnId="{27C2EC1C-DAA9-4E70-9793-46E4781F0139}">
      <dgm:prSet/>
      <dgm:spPr/>
      <dgm:t>
        <a:bodyPr/>
        <a:lstStyle/>
        <a:p>
          <a:endParaRPr lang="en-GB"/>
        </a:p>
      </dgm:t>
    </dgm:pt>
    <dgm:pt modelId="{0CEA6E42-C92F-42C0-A6C9-096DFF539EA3}">
      <dgm:prSet/>
      <dgm:spPr/>
      <dgm:t>
        <a:bodyPr/>
        <a:lstStyle/>
        <a:p>
          <a:r>
            <a:rPr lang="en-GB"/>
            <a:t>Guiding urban mobility innovation </a:t>
          </a:r>
          <a:endParaRPr lang="en-GB" dirty="0"/>
        </a:p>
      </dgm:t>
    </dgm:pt>
    <dgm:pt modelId="{79584904-1D21-426F-92AD-404CC14FEC0A}" type="parTrans" cxnId="{9D0B6419-2FEE-4A1C-A9CC-44FBE7FCE7BD}">
      <dgm:prSet/>
      <dgm:spPr/>
      <dgm:t>
        <a:bodyPr/>
        <a:lstStyle/>
        <a:p>
          <a:endParaRPr lang="en-GB"/>
        </a:p>
      </dgm:t>
    </dgm:pt>
    <dgm:pt modelId="{125082DE-BE95-4EF4-8E77-513EA83F1414}" type="sibTrans" cxnId="{9D0B6419-2FEE-4A1C-A9CC-44FBE7FCE7BD}">
      <dgm:prSet/>
      <dgm:spPr/>
      <dgm:t>
        <a:bodyPr/>
        <a:lstStyle/>
        <a:p>
          <a:endParaRPr lang="en-GB"/>
        </a:p>
      </dgm:t>
    </dgm:pt>
    <dgm:pt modelId="{DD31606B-20C0-4D9C-8B4B-DAF2C566B6AC}">
      <dgm:prSet/>
      <dgm:spPr/>
      <dgm:t>
        <a:bodyPr/>
        <a:lstStyle/>
        <a:p>
          <a:r>
            <a:rPr lang="en-GB"/>
            <a:t>Strengthen sustainable connections within and beyond cities </a:t>
          </a:r>
          <a:endParaRPr lang="en-GB" dirty="0"/>
        </a:p>
      </dgm:t>
    </dgm:pt>
    <dgm:pt modelId="{0418A822-8060-4B01-9786-4B2A64A2E020}" type="parTrans" cxnId="{85BE1640-AA32-4135-AAEA-6A95CFD0F4D5}">
      <dgm:prSet/>
      <dgm:spPr/>
      <dgm:t>
        <a:bodyPr/>
        <a:lstStyle/>
        <a:p>
          <a:endParaRPr lang="en-GB"/>
        </a:p>
      </dgm:t>
    </dgm:pt>
    <dgm:pt modelId="{BC756C1C-22FC-4392-B002-14455690F0DB}" type="sibTrans" cxnId="{85BE1640-AA32-4135-AAEA-6A95CFD0F4D5}">
      <dgm:prSet/>
      <dgm:spPr/>
      <dgm:t>
        <a:bodyPr/>
        <a:lstStyle/>
        <a:p>
          <a:endParaRPr lang="en-GB"/>
        </a:p>
      </dgm:t>
    </dgm:pt>
    <dgm:pt modelId="{D7B5A6B0-4A17-47B4-8E41-9D57A8E89D91}">
      <dgm:prSet/>
      <dgm:spPr/>
      <dgm:t>
        <a:bodyPr/>
        <a:lstStyle/>
        <a:p>
          <a:r>
            <a:rPr lang="en-GB"/>
            <a:t>Promoting the concept of Mobility-as-a-Right</a:t>
          </a:r>
          <a:endParaRPr lang="en-GB" dirty="0"/>
        </a:p>
      </dgm:t>
    </dgm:pt>
    <dgm:pt modelId="{BC081E06-BFB9-40AC-B376-8CD83D2E031B}" type="parTrans" cxnId="{B90AFCE7-9A04-4EBE-9A50-BCE98062E248}">
      <dgm:prSet/>
      <dgm:spPr/>
      <dgm:t>
        <a:bodyPr/>
        <a:lstStyle/>
        <a:p>
          <a:endParaRPr lang="en-GB"/>
        </a:p>
      </dgm:t>
    </dgm:pt>
    <dgm:pt modelId="{99320310-6D8F-40A6-A0F4-C722E93AF9F5}" type="sibTrans" cxnId="{B90AFCE7-9A04-4EBE-9A50-BCE98062E248}">
      <dgm:prSet/>
      <dgm:spPr/>
      <dgm:t>
        <a:bodyPr/>
        <a:lstStyle/>
        <a:p>
          <a:endParaRPr lang="en-GB"/>
        </a:p>
      </dgm:t>
    </dgm:pt>
    <dgm:pt modelId="{67CC7824-036F-4A00-873B-6788B8B7FFD9}" type="pres">
      <dgm:prSet presAssocID="{EAD0C9C6-0E82-49B6-A2E3-CFE8B78E3FBC}" presName="linearFlow" presStyleCnt="0">
        <dgm:presLayoutVars>
          <dgm:dir/>
          <dgm:resizeHandles val="exact"/>
        </dgm:presLayoutVars>
      </dgm:prSet>
      <dgm:spPr/>
    </dgm:pt>
    <dgm:pt modelId="{28C2E15C-FD15-4887-A800-859D6EE67FE5}" type="pres">
      <dgm:prSet presAssocID="{A3930EDE-3008-4EC1-8F35-FCB6198112A2}" presName="composite" presStyleCnt="0"/>
      <dgm:spPr/>
    </dgm:pt>
    <dgm:pt modelId="{DC667996-E7DD-4D02-9D51-4F8A38B0E380}" type="pres">
      <dgm:prSet presAssocID="{A3930EDE-3008-4EC1-8F35-FCB6198112A2}"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ttery charging with solid fill"/>
        </a:ext>
      </dgm:extLst>
    </dgm:pt>
    <dgm:pt modelId="{1836DA6B-0461-4668-B9BE-FC8DBFD5B462}" type="pres">
      <dgm:prSet presAssocID="{A3930EDE-3008-4EC1-8F35-FCB6198112A2}" presName="txShp" presStyleLbl="node1" presStyleIdx="0" presStyleCnt="5">
        <dgm:presLayoutVars>
          <dgm:bulletEnabled val="1"/>
        </dgm:presLayoutVars>
      </dgm:prSet>
      <dgm:spPr/>
    </dgm:pt>
    <dgm:pt modelId="{EBF3622F-9FBD-4F17-A174-D747327B4BD5}" type="pres">
      <dgm:prSet presAssocID="{A1FEE2AE-7D85-4E43-A7AA-77AEFD80E315}" presName="spacing" presStyleCnt="0"/>
      <dgm:spPr/>
    </dgm:pt>
    <dgm:pt modelId="{D927AF65-D2CC-4A27-8F5C-AA6EF0F22964}" type="pres">
      <dgm:prSet presAssocID="{9CD75606-CD5C-4A30-A40A-B7D10AB30542}" presName="composite" presStyleCnt="0"/>
      <dgm:spPr/>
    </dgm:pt>
    <dgm:pt modelId="{7C17562B-DCC6-4C50-B636-96CB4FFEC992}" type="pres">
      <dgm:prSet presAssocID="{9CD75606-CD5C-4A30-A40A-B7D10AB30542}"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n with cane with solid fill"/>
        </a:ext>
      </dgm:extLst>
    </dgm:pt>
    <dgm:pt modelId="{861B8305-2446-4821-8AC3-3FFC3DCAB28B}" type="pres">
      <dgm:prSet presAssocID="{9CD75606-CD5C-4A30-A40A-B7D10AB30542}" presName="txShp" presStyleLbl="node1" presStyleIdx="1" presStyleCnt="5">
        <dgm:presLayoutVars>
          <dgm:bulletEnabled val="1"/>
        </dgm:presLayoutVars>
      </dgm:prSet>
      <dgm:spPr/>
    </dgm:pt>
    <dgm:pt modelId="{28142F44-7E42-4882-BD2D-B8D435DC49C4}" type="pres">
      <dgm:prSet presAssocID="{246642E1-7C28-4A53-879D-AD18F68C7F5E}" presName="spacing" presStyleCnt="0"/>
      <dgm:spPr/>
    </dgm:pt>
    <dgm:pt modelId="{D2E1B8AC-744B-496C-8EE6-E1CD5CA3E7DF}" type="pres">
      <dgm:prSet presAssocID="{0CEA6E42-C92F-42C0-A6C9-096DFF539EA3}" presName="composite" presStyleCnt="0"/>
      <dgm:spPr/>
    </dgm:pt>
    <dgm:pt modelId="{6711D4F7-F59F-492F-991D-685CD2A155C1}" type="pres">
      <dgm:prSet presAssocID="{0CEA6E42-C92F-42C0-A6C9-096DFF539EA3}"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ood Idea with solid fill"/>
        </a:ext>
      </dgm:extLst>
    </dgm:pt>
    <dgm:pt modelId="{E454158D-3F89-48F8-BF97-110338F6A556}" type="pres">
      <dgm:prSet presAssocID="{0CEA6E42-C92F-42C0-A6C9-096DFF539EA3}" presName="txShp" presStyleLbl="node1" presStyleIdx="2" presStyleCnt="5">
        <dgm:presLayoutVars>
          <dgm:bulletEnabled val="1"/>
        </dgm:presLayoutVars>
      </dgm:prSet>
      <dgm:spPr/>
    </dgm:pt>
    <dgm:pt modelId="{7301C0A0-46A7-4E0E-BFB6-D7445FD47E19}" type="pres">
      <dgm:prSet presAssocID="{125082DE-BE95-4EF4-8E77-513EA83F1414}" presName="spacing" presStyleCnt="0"/>
      <dgm:spPr/>
    </dgm:pt>
    <dgm:pt modelId="{0576F61F-6E4D-4A6C-BB64-5F8D203EB9B7}" type="pres">
      <dgm:prSet presAssocID="{DD31606B-20C0-4D9C-8B4B-DAF2C566B6AC}" presName="composite" presStyleCnt="0"/>
      <dgm:spPr/>
    </dgm:pt>
    <dgm:pt modelId="{8A95CF92-52DA-4B3B-8FC8-39CE61FD945A}" type="pres">
      <dgm:prSet presAssocID="{DD31606B-20C0-4D9C-8B4B-DAF2C566B6AC}"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ignpost with solid fill"/>
        </a:ext>
      </dgm:extLst>
    </dgm:pt>
    <dgm:pt modelId="{07C436D3-B1DB-4EA6-9095-92E9514FB413}" type="pres">
      <dgm:prSet presAssocID="{DD31606B-20C0-4D9C-8B4B-DAF2C566B6AC}" presName="txShp" presStyleLbl="node1" presStyleIdx="3" presStyleCnt="5">
        <dgm:presLayoutVars>
          <dgm:bulletEnabled val="1"/>
        </dgm:presLayoutVars>
      </dgm:prSet>
      <dgm:spPr/>
    </dgm:pt>
    <dgm:pt modelId="{08E0D167-FAC3-4335-AAC3-205C739120B4}" type="pres">
      <dgm:prSet presAssocID="{BC756C1C-22FC-4392-B002-14455690F0DB}" presName="spacing" presStyleCnt="0"/>
      <dgm:spPr/>
    </dgm:pt>
    <dgm:pt modelId="{F99C716C-CA00-47C7-81EF-1411E2DCD1EC}" type="pres">
      <dgm:prSet presAssocID="{D7B5A6B0-4A17-47B4-8E41-9D57A8E89D91}" presName="composite" presStyleCnt="0"/>
      <dgm:spPr/>
    </dgm:pt>
    <dgm:pt modelId="{165115FA-F93B-4407-A462-07CFEAF18505}" type="pres">
      <dgm:prSet presAssocID="{D7B5A6B0-4A17-47B4-8E41-9D57A8E89D91}"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eers with solid fill"/>
        </a:ext>
      </dgm:extLst>
    </dgm:pt>
    <dgm:pt modelId="{1DA6CC3D-D8BC-410E-8389-255AAAB13022}" type="pres">
      <dgm:prSet presAssocID="{D7B5A6B0-4A17-47B4-8E41-9D57A8E89D91}" presName="txShp" presStyleLbl="node1" presStyleIdx="4" presStyleCnt="5">
        <dgm:presLayoutVars>
          <dgm:bulletEnabled val="1"/>
        </dgm:presLayoutVars>
      </dgm:prSet>
      <dgm:spPr/>
    </dgm:pt>
  </dgm:ptLst>
  <dgm:cxnLst>
    <dgm:cxn modelId="{9D0B6419-2FEE-4A1C-A9CC-44FBE7FCE7BD}" srcId="{EAD0C9C6-0E82-49B6-A2E3-CFE8B78E3FBC}" destId="{0CEA6E42-C92F-42C0-A6C9-096DFF539EA3}" srcOrd="2" destOrd="0" parTransId="{79584904-1D21-426F-92AD-404CC14FEC0A}" sibTransId="{125082DE-BE95-4EF4-8E77-513EA83F1414}"/>
    <dgm:cxn modelId="{27C2EC1C-DAA9-4E70-9793-46E4781F0139}" srcId="{EAD0C9C6-0E82-49B6-A2E3-CFE8B78E3FBC}" destId="{9CD75606-CD5C-4A30-A40A-B7D10AB30542}" srcOrd="1" destOrd="0" parTransId="{6421CB9E-7F2C-43CF-9B93-A53A3F93689A}" sibTransId="{246642E1-7C28-4A53-879D-AD18F68C7F5E}"/>
    <dgm:cxn modelId="{85BE1640-AA32-4135-AAEA-6A95CFD0F4D5}" srcId="{EAD0C9C6-0E82-49B6-A2E3-CFE8B78E3FBC}" destId="{DD31606B-20C0-4D9C-8B4B-DAF2C566B6AC}" srcOrd="3" destOrd="0" parTransId="{0418A822-8060-4B01-9786-4B2A64A2E020}" sibTransId="{BC756C1C-22FC-4392-B002-14455690F0DB}"/>
    <dgm:cxn modelId="{15EBEC62-9670-446F-B0B1-5CB3BC6A298A}" type="presOf" srcId="{DD31606B-20C0-4D9C-8B4B-DAF2C566B6AC}" destId="{07C436D3-B1DB-4EA6-9095-92E9514FB413}" srcOrd="0" destOrd="0" presId="urn:microsoft.com/office/officeart/2005/8/layout/vList3"/>
    <dgm:cxn modelId="{116F694C-9607-437D-8DC7-DF38F538CF7B}" type="presOf" srcId="{A3930EDE-3008-4EC1-8F35-FCB6198112A2}" destId="{1836DA6B-0461-4668-B9BE-FC8DBFD5B462}" srcOrd="0" destOrd="0" presId="urn:microsoft.com/office/officeart/2005/8/layout/vList3"/>
    <dgm:cxn modelId="{756A0790-47E5-484F-8A8C-E8ABD655D369}" type="presOf" srcId="{EAD0C9C6-0E82-49B6-A2E3-CFE8B78E3FBC}" destId="{67CC7824-036F-4A00-873B-6788B8B7FFD9}" srcOrd="0" destOrd="0" presId="urn:microsoft.com/office/officeart/2005/8/layout/vList3"/>
    <dgm:cxn modelId="{54E339AD-5DC4-404F-8DC4-3481DACFCB5F}" type="presOf" srcId="{D7B5A6B0-4A17-47B4-8E41-9D57A8E89D91}" destId="{1DA6CC3D-D8BC-410E-8389-255AAAB13022}" srcOrd="0" destOrd="0" presId="urn:microsoft.com/office/officeart/2005/8/layout/vList3"/>
    <dgm:cxn modelId="{8A1EFEB7-6A7E-4A77-BA66-B2AFAAB061B6}" type="presOf" srcId="{0CEA6E42-C92F-42C0-A6C9-096DFF539EA3}" destId="{E454158D-3F89-48F8-BF97-110338F6A556}" srcOrd="0" destOrd="0" presId="urn:microsoft.com/office/officeart/2005/8/layout/vList3"/>
    <dgm:cxn modelId="{4444A7B8-BC85-4911-97ED-0FD97D55E819}" type="presOf" srcId="{9CD75606-CD5C-4A30-A40A-B7D10AB30542}" destId="{861B8305-2446-4821-8AC3-3FFC3DCAB28B}" srcOrd="0" destOrd="0" presId="urn:microsoft.com/office/officeart/2005/8/layout/vList3"/>
    <dgm:cxn modelId="{B90AFCE7-9A04-4EBE-9A50-BCE98062E248}" srcId="{EAD0C9C6-0E82-49B6-A2E3-CFE8B78E3FBC}" destId="{D7B5A6B0-4A17-47B4-8E41-9D57A8E89D91}" srcOrd="4" destOrd="0" parTransId="{BC081E06-BFB9-40AC-B376-8CD83D2E031B}" sibTransId="{99320310-6D8F-40A6-A0F4-C722E93AF9F5}"/>
    <dgm:cxn modelId="{64723EEF-529A-4EA2-9E94-539F64DB12BC}" srcId="{EAD0C9C6-0E82-49B6-A2E3-CFE8B78E3FBC}" destId="{A3930EDE-3008-4EC1-8F35-FCB6198112A2}" srcOrd="0" destOrd="0" parTransId="{BB6A3C84-0D63-4269-A79D-161C94DAFE68}" sibTransId="{A1FEE2AE-7D85-4E43-A7AA-77AEFD80E315}"/>
    <dgm:cxn modelId="{D34A22E1-26CB-4D35-978E-A601212864C7}" type="presParOf" srcId="{67CC7824-036F-4A00-873B-6788B8B7FFD9}" destId="{28C2E15C-FD15-4887-A800-859D6EE67FE5}" srcOrd="0" destOrd="0" presId="urn:microsoft.com/office/officeart/2005/8/layout/vList3"/>
    <dgm:cxn modelId="{939076E5-2241-44AC-9A19-01D7A3ADADF5}" type="presParOf" srcId="{28C2E15C-FD15-4887-A800-859D6EE67FE5}" destId="{DC667996-E7DD-4D02-9D51-4F8A38B0E380}" srcOrd="0" destOrd="0" presId="urn:microsoft.com/office/officeart/2005/8/layout/vList3"/>
    <dgm:cxn modelId="{433D91A9-8C8F-4E1E-A6E0-9AE6CFFD810E}" type="presParOf" srcId="{28C2E15C-FD15-4887-A800-859D6EE67FE5}" destId="{1836DA6B-0461-4668-B9BE-FC8DBFD5B462}" srcOrd="1" destOrd="0" presId="urn:microsoft.com/office/officeart/2005/8/layout/vList3"/>
    <dgm:cxn modelId="{78065F61-E0BF-485F-97D0-9169D336C99F}" type="presParOf" srcId="{67CC7824-036F-4A00-873B-6788B8B7FFD9}" destId="{EBF3622F-9FBD-4F17-A174-D747327B4BD5}" srcOrd="1" destOrd="0" presId="urn:microsoft.com/office/officeart/2005/8/layout/vList3"/>
    <dgm:cxn modelId="{7BB8873C-369D-43ED-A41A-A35A98CE16F5}" type="presParOf" srcId="{67CC7824-036F-4A00-873B-6788B8B7FFD9}" destId="{D927AF65-D2CC-4A27-8F5C-AA6EF0F22964}" srcOrd="2" destOrd="0" presId="urn:microsoft.com/office/officeart/2005/8/layout/vList3"/>
    <dgm:cxn modelId="{21375836-A859-4D3C-A52E-14E58FB55DC8}" type="presParOf" srcId="{D927AF65-D2CC-4A27-8F5C-AA6EF0F22964}" destId="{7C17562B-DCC6-4C50-B636-96CB4FFEC992}" srcOrd="0" destOrd="0" presId="urn:microsoft.com/office/officeart/2005/8/layout/vList3"/>
    <dgm:cxn modelId="{561E806E-5E72-4974-AC9F-C91471D25901}" type="presParOf" srcId="{D927AF65-D2CC-4A27-8F5C-AA6EF0F22964}" destId="{861B8305-2446-4821-8AC3-3FFC3DCAB28B}" srcOrd="1" destOrd="0" presId="urn:microsoft.com/office/officeart/2005/8/layout/vList3"/>
    <dgm:cxn modelId="{5BB8EAB3-C2A5-40C7-A499-3DFE20689656}" type="presParOf" srcId="{67CC7824-036F-4A00-873B-6788B8B7FFD9}" destId="{28142F44-7E42-4882-BD2D-B8D435DC49C4}" srcOrd="3" destOrd="0" presId="urn:microsoft.com/office/officeart/2005/8/layout/vList3"/>
    <dgm:cxn modelId="{226112E8-08B6-4D07-A5A2-A4303B21CAB0}" type="presParOf" srcId="{67CC7824-036F-4A00-873B-6788B8B7FFD9}" destId="{D2E1B8AC-744B-496C-8EE6-E1CD5CA3E7DF}" srcOrd="4" destOrd="0" presId="urn:microsoft.com/office/officeart/2005/8/layout/vList3"/>
    <dgm:cxn modelId="{12EC08FF-5259-4F4D-BD76-B9B418B4F0C5}" type="presParOf" srcId="{D2E1B8AC-744B-496C-8EE6-E1CD5CA3E7DF}" destId="{6711D4F7-F59F-492F-991D-685CD2A155C1}" srcOrd="0" destOrd="0" presId="urn:microsoft.com/office/officeart/2005/8/layout/vList3"/>
    <dgm:cxn modelId="{64D10BCB-AACD-4DCC-A942-66482CC8F664}" type="presParOf" srcId="{D2E1B8AC-744B-496C-8EE6-E1CD5CA3E7DF}" destId="{E454158D-3F89-48F8-BF97-110338F6A556}" srcOrd="1" destOrd="0" presId="urn:microsoft.com/office/officeart/2005/8/layout/vList3"/>
    <dgm:cxn modelId="{62247CD9-88F4-440B-A9D3-A13ADA9C0F63}" type="presParOf" srcId="{67CC7824-036F-4A00-873B-6788B8B7FFD9}" destId="{7301C0A0-46A7-4E0E-BFB6-D7445FD47E19}" srcOrd="5" destOrd="0" presId="urn:microsoft.com/office/officeart/2005/8/layout/vList3"/>
    <dgm:cxn modelId="{AA861B14-F71F-4090-BBE5-84A11260EE4A}" type="presParOf" srcId="{67CC7824-036F-4A00-873B-6788B8B7FFD9}" destId="{0576F61F-6E4D-4A6C-BB64-5F8D203EB9B7}" srcOrd="6" destOrd="0" presId="urn:microsoft.com/office/officeart/2005/8/layout/vList3"/>
    <dgm:cxn modelId="{0E05DD8D-4E50-446E-B0CF-6E0AF1600F0A}" type="presParOf" srcId="{0576F61F-6E4D-4A6C-BB64-5F8D203EB9B7}" destId="{8A95CF92-52DA-4B3B-8FC8-39CE61FD945A}" srcOrd="0" destOrd="0" presId="urn:microsoft.com/office/officeart/2005/8/layout/vList3"/>
    <dgm:cxn modelId="{B39BD239-87BE-4894-89E2-4C08E49BBD41}" type="presParOf" srcId="{0576F61F-6E4D-4A6C-BB64-5F8D203EB9B7}" destId="{07C436D3-B1DB-4EA6-9095-92E9514FB413}" srcOrd="1" destOrd="0" presId="urn:microsoft.com/office/officeart/2005/8/layout/vList3"/>
    <dgm:cxn modelId="{0A9140DB-2DF0-4224-A710-0FB656128490}" type="presParOf" srcId="{67CC7824-036F-4A00-873B-6788B8B7FFD9}" destId="{08E0D167-FAC3-4335-AAC3-205C739120B4}" srcOrd="7" destOrd="0" presId="urn:microsoft.com/office/officeart/2005/8/layout/vList3"/>
    <dgm:cxn modelId="{AC08AA27-8811-4A86-BF69-87CBF66D0041}" type="presParOf" srcId="{67CC7824-036F-4A00-873B-6788B8B7FFD9}" destId="{F99C716C-CA00-47C7-81EF-1411E2DCD1EC}" srcOrd="8" destOrd="0" presId="urn:microsoft.com/office/officeart/2005/8/layout/vList3"/>
    <dgm:cxn modelId="{C1431569-58AE-4D4C-882D-E2068BA8987B}" type="presParOf" srcId="{F99C716C-CA00-47C7-81EF-1411E2DCD1EC}" destId="{165115FA-F93B-4407-A462-07CFEAF18505}" srcOrd="0" destOrd="0" presId="urn:microsoft.com/office/officeart/2005/8/layout/vList3"/>
    <dgm:cxn modelId="{FE4F6A17-79E8-4AF7-B671-726F720C2AE2}" type="presParOf" srcId="{F99C716C-CA00-47C7-81EF-1411E2DCD1EC}" destId="{1DA6CC3D-D8BC-410E-8389-255AAAB1302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4C5834-2A14-408C-B852-2F5766D843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CFE58E8C-305E-43CE-852F-452D99EB6443}">
      <dgm:prSet phldrT="[Texto]" custT="1"/>
      <dgm:spPr/>
      <dgm:t>
        <a:bodyPr/>
        <a:lstStyle/>
        <a:p>
          <a:r>
            <a:rPr lang="es-ES" sz="1050" dirty="0"/>
            <a:t>Presidente</a:t>
          </a:r>
        </a:p>
        <a:p>
          <a:r>
            <a:rPr lang="es-ES" sz="1050" dirty="0"/>
            <a:t>Borja </a:t>
          </a:r>
          <a:r>
            <a:rPr lang="es-ES" sz="1050" dirty="0" err="1"/>
            <a:t>Carabante</a:t>
          </a:r>
          <a:endParaRPr lang="es-ES" sz="1050" dirty="0"/>
        </a:p>
        <a:p>
          <a:r>
            <a:rPr lang="es-ES" sz="1050" dirty="0"/>
            <a:t>Delegado</a:t>
          </a:r>
        </a:p>
      </dgm:t>
    </dgm:pt>
    <dgm:pt modelId="{8D444A87-9E47-4CB7-94EC-2887E8CF2F2F}" type="parTrans" cxnId="{638F7B8A-8C4F-4B91-85D2-CD15AC021DB6}">
      <dgm:prSet/>
      <dgm:spPr/>
      <dgm:t>
        <a:bodyPr/>
        <a:lstStyle/>
        <a:p>
          <a:endParaRPr lang="es-ES" sz="2000"/>
        </a:p>
      </dgm:t>
    </dgm:pt>
    <dgm:pt modelId="{F61E8CDF-332D-4515-BB5E-C8DD2A5E990E}" type="sibTrans" cxnId="{638F7B8A-8C4F-4B91-85D2-CD15AC021DB6}">
      <dgm:prSet/>
      <dgm:spPr/>
      <dgm:t>
        <a:bodyPr/>
        <a:lstStyle/>
        <a:p>
          <a:endParaRPr lang="es-ES" sz="2000"/>
        </a:p>
      </dgm:t>
    </dgm:pt>
    <dgm:pt modelId="{0CBBC5B1-414E-460D-A269-0002A17D2001}" type="asst">
      <dgm:prSet phldrT="[Texto]" custT="1"/>
      <dgm:spPr/>
      <dgm:t>
        <a:bodyPr/>
        <a:lstStyle/>
        <a:p>
          <a:r>
            <a:rPr lang="es-ES" sz="1050" dirty="0"/>
            <a:t>Vicepresidenta</a:t>
          </a:r>
        </a:p>
        <a:p>
          <a:r>
            <a:rPr lang="es-ES" sz="1050" dirty="0"/>
            <a:t>María José Aparicio</a:t>
          </a:r>
        </a:p>
        <a:p>
          <a:r>
            <a:rPr lang="es-ES" sz="1050" dirty="0"/>
            <a:t>Coordinadora</a:t>
          </a:r>
        </a:p>
      </dgm:t>
    </dgm:pt>
    <dgm:pt modelId="{DCCADA1C-85D5-4120-90CA-E876130C76B1}" type="parTrans" cxnId="{0536937F-0525-4AE4-A693-6AF8E3C9450B}">
      <dgm:prSet/>
      <dgm:spPr/>
      <dgm:t>
        <a:bodyPr/>
        <a:lstStyle/>
        <a:p>
          <a:endParaRPr lang="es-ES" sz="2000"/>
        </a:p>
      </dgm:t>
    </dgm:pt>
    <dgm:pt modelId="{E87DA317-F34E-48B2-9C49-9F632C33124A}" type="sibTrans" cxnId="{0536937F-0525-4AE4-A693-6AF8E3C9450B}">
      <dgm:prSet/>
      <dgm:spPr/>
      <dgm:t>
        <a:bodyPr/>
        <a:lstStyle/>
        <a:p>
          <a:endParaRPr lang="es-ES" sz="2000"/>
        </a:p>
      </dgm:t>
    </dgm:pt>
    <dgm:pt modelId="{527500C3-A509-4973-B876-981E9BCBEFEF}">
      <dgm:prSet phldrT="[Texto]" custT="1"/>
      <dgm:spPr/>
      <dgm:t>
        <a:bodyPr/>
        <a:lstStyle/>
        <a:p>
          <a:r>
            <a:rPr lang="es-ES" sz="1050" dirty="0"/>
            <a:t>DG Planificación e Infraestructuras de Movilidad</a:t>
          </a:r>
        </a:p>
      </dgm:t>
    </dgm:pt>
    <dgm:pt modelId="{6F32B118-32A4-4375-87A5-C46260A7C1D5}" type="parTrans" cxnId="{C70FCBB2-8A5A-4888-A4DF-81C83FE4E236}">
      <dgm:prSet/>
      <dgm:spPr/>
      <dgm:t>
        <a:bodyPr/>
        <a:lstStyle/>
        <a:p>
          <a:endParaRPr lang="es-ES" sz="2000"/>
        </a:p>
      </dgm:t>
    </dgm:pt>
    <dgm:pt modelId="{3F40D332-4A5E-4544-AFB2-BD86D5893F2B}" type="sibTrans" cxnId="{C70FCBB2-8A5A-4888-A4DF-81C83FE4E236}">
      <dgm:prSet/>
      <dgm:spPr/>
      <dgm:t>
        <a:bodyPr/>
        <a:lstStyle/>
        <a:p>
          <a:endParaRPr lang="es-ES" sz="2000"/>
        </a:p>
      </dgm:t>
    </dgm:pt>
    <dgm:pt modelId="{C0F494B7-DC28-4229-9C2A-253FCFA1F109}">
      <dgm:prSet phldrT="[Texto]" custT="1"/>
      <dgm:spPr/>
      <dgm:t>
        <a:bodyPr/>
        <a:lstStyle/>
        <a:p>
          <a:r>
            <a:rPr lang="es-ES" sz="1050" dirty="0"/>
            <a:t>DG Circulación</a:t>
          </a:r>
        </a:p>
      </dgm:t>
    </dgm:pt>
    <dgm:pt modelId="{64FD7E25-8EBD-49A0-AEC9-6ADFF20C570F}" type="parTrans" cxnId="{F2D79B1B-CF32-4B0C-B2EE-11A3EB8A058F}">
      <dgm:prSet/>
      <dgm:spPr/>
      <dgm:t>
        <a:bodyPr/>
        <a:lstStyle/>
        <a:p>
          <a:endParaRPr lang="es-ES" sz="2000"/>
        </a:p>
      </dgm:t>
    </dgm:pt>
    <dgm:pt modelId="{CD652E27-580E-42A7-8548-811E95CA27D7}" type="sibTrans" cxnId="{F2D79B1B-CF32-4B0C-B2EE-11A3EB8A058F}">
      <dgm:prSet/>
      <dgm:spPr/>
      <dgm:t>
        <a:bodyPr/>
        <a:lstStyle/>
        <a:p>
          <a:endParaRPr lang="es-ES" sz="2000"/>
        </a:p>
      </dgm:t>
    </dgm:pt>
    <dgm:pt modelId="{4F851195-5FB4-4E0D-8687-21AA8212A7A8}">
      <dgm:prSet phldrT="[Texto]" custT="1"/>
      <dgm:spPr/>
      <dgm:t>
        <a:bodyPr/>
        <a:lstStyle/>
        <a:p>
          <a:r>
            <a:rPr lang="es-ES" sz="1050" dirty="0"/>
            <a:t>Policía Municipal</a:t>
          </a:r>
        </a:p>
      </dgm:t>
    </dgm:pt>
    <dgm:pt modelId="{5E536825-E0FA-459F-A9F0-8C10F1BB91EF}" type="parTrans" cxnId="{4A609495-DA05-4B6A-A042-5AE4084CF831}">
      <dgm:prSet/>
      <dgm:spPr/>
      <dgm:t>
        <a:bodyPr/>
        <a:lstStyle/>
        <a:p>
          <a:endParaRPr lang="es-ES" sz="2000"/>
        </a:p>
      </dgm:t>
    </dgm:pt>
    <dgm:pt modelId="{9F6AF4AA-EE45-41DB-8755-E5B1CD183EEF}" type="sibTrans" cxnId="{4A609495-DA05-4B6A-A042-5AE4084CF831}">
      <dgm:prSet/>
      <dgm:spPr/>
      <dgm:t>
        <a:bodyPr/>
        <a:lstStyle/>
        <a:p>
          <a:endParaRPr lang="es-ES" sz="2000"/>
        </a:p>
      </dgm:t>
    </dgm:pt>
    <dgm:pt modelId="{6423BE74-6279-4225-9CC4-5EC67CA33D87}">
      <dgm:prSet custT="1"/>
      <dgm:spPr/>
      <dgm:t>
        <a:bodyPr/>
        <a:lstStyle/>
        <a:p>
          <a:r>
            <a:rPr lang="es-ES" sz="1050" dirty="0"/>
            <a:t>Ministerio de Transportes, Movilidad y Agenda Urbana</a:t>
          </a:r>
        </a:p>
      </dgm:t>
    </dgm:pt>
    <dgm:pt modelId="{91112A16-AD76-4620-ABB5-C8B5742C8977}" type="parTrans" cxnId="{B00F1630-AAF3-4C66-8659-E9B7A208C9F2}">
      <dgm:prSet/>
      <dgm:spPr/>
      <dgm:t>
        <a:bodyPr/>
        <a:lstStyle/>
        <a:p>
          <a:endParaRPr lang="es-ES" sz="2000"/>
        </a:p>
      </dgm:t>
    </dgm:pt>
    <dgm:pt modelId="{2CF16C63-90A9-44B0-B639-EF8750939F5F}" type="sibTrans" cxnId="{B00F1630-AAF3-4C66-8659-E9B7A208C9F2}">
      <dgm:prSet/>
      <dgm:spPr/>
      <dgm:t>
        <a:bodyPr/>
        <a:lstStyle/>
        <a:p>
          <a:endParaRPr lang="es-ES" sz="2000"/>
        </a:p>
      </dgm:t>
    </dgm:pt>
    <dgm:pt modelId="{D1581033-BEA4-4F27-873E-4ED0E1B23937}">
      <dgm:prSet custT="1"/>
      <dgm:spPr/>
      <dgm:t>
        <a:bodyPr/>
        <a:lstStyle/>
        <a:p>
          <a:r>
            <a:rPr lang="es-ES" sz="1050" dirty="0"/>
            <a:t>Ministerio del Interior</a:t>
          </a:r>
        </a:p>
      </dgm:t>
    </dgm:pt>
    <dgm:pt modelId="{5B9E8189-DFFC-417D-9D0C-53772850E71D}" type="parTrans" cxnId="{BB2C6C49-6807-4FF0-AEAF-00066DEA2055}">
      <dgm:prSet/>
      <dgm:spPr/>
      <dgm:t>
        <a:bodyPr/>
        <a:lstStyle/>
        <a:p>
          <a:endParaRPr lang="es-ES" sz="2000"/>
        </a:p>
      </dgm:t>
    </dgm:pt>
    <dgm:pt modelId="{5F957CD9-C6AA-48EF-AB2C-9D887938678B}" type="sibTrans" cxnId="{BB2C6C49-6807-4FF0-AEAF-00066DEA2055}">
      <dgm:prSet/>
      <dgm:spPr/>
      <dgm:t>
        <a:bodyPr/>
        <a:lstStyle/>
        <a:p>
          <a:endParaRPr lang="es-ES" sz="2000"/>
        </a:p>
      </dgm:t>
    </dgm:pt>
    <dgm:pt modelId="{73F07EE9-7CE0-4077-8347-3ED5DB17CFC5}">
      <dgm:prSet custT="1"/>
      <dgm:spPr/>
      <dgm:t>
        <a:bodyPr/>
        <a:lstStyle/>
        <a:p>
          <a:r>
            <a:rPr lang="es-ES" sz="1050" dirty="0"/>
            <a:t>Ministerio de Defensa</a:t>
          </a:r>
        </a:p>
      </dgm:t>
    </dgm:pt>
    <dgm:pt modelId="{03DD26E2-A30C-4B7F-8F99-465EC195EA33}" type="parTrans" cxnId="{E35BBF8E-AB20-4F79-8DEE-13E522C04124}">
      <dgm:prSet/>
      <dgm:spPr/>
      <dgm:t>
        <a:bodyPr/>
        <a:lstStyle/>
        <a:p>
          <a:endParaRPr lang="es-ES" sz="2000"/>
        </a:p>
      </dgm:t>
    </dgm:pt>
    <dgm:pt modelId="{E82E13C5-4C49-46D0-8FFB-3C148C8D536D}" type="sibTrans" cxnId="{E35BBF8E-AB20-4F79-8DEE-13E522C04124}">
      <dgm:prSet/>
      <dgm:spPr/>
      <dgm:t>
        <a:bodyPr/>
        <a:lstStyle/>
        <a:p>
          <a:endParaRPr lang="es-ES" sz="2000"/>
        </a:p>
      </dgm:t>
    </dgm:pt>
    <dgm:pt modelId="{33A5FCDA-2679-4653-B5E7-849741857E97}">
      <dgm:prSet custT="1"/>
      <dgm:spPr/>
      <dgm:t>
        <a:bodyPr/>
        <a:lstStyle/>
        <a:p>
          <a:r>
            <a:rPr lang="es-ES" sz="1050" dirty="0"/>
            <a:t>Agencia Estatal de Seguridad Aérea</a:t>
          </a:r>
        </a:p>
      </dgm:t>
    </dgm:pt>
    <dgm:pt modelId="{6E255EBD-3CAD-49CF-92B0-D045A6623758}" type="parTrans" cxnId="{544A893D-FC9D-4308-B884-CD261F25603C}">
      <dgm:prSet/>
      <dgm:spPr/>
      <dgm:t>
        <a:bodyPr/>
        <a:lstStyle/>
        <a:p>
          <a:endParaRPr lang="es-ES" sz="2000"/>
        </a:p>
      </dgm:t>
    </dgm:pt>
    <dgm:pt modelId="{8E037160-D3FB-4A21-82FE-72D4F0161930}" type="sibTrans" cxnId="{544A893D-FC9D-4308-B884-CD261F25603C}">
      <dgm:prSet/>
      <dgm:spPr/>
      <dgm:t>
        <a:bodyPr/>
        <a:lstStyle/>
        <a:p>
          <a:endParaRPr lang="es-ES" sz="2000"/>
        </a:p>
      </dgm:t>
    </dgm:pt>
    <dgm:pt modelId="{847F1582-4B7E-4934-AF15-22184B7E9ED7}">
      <dgm:prSet custT="1"/>
      <dgm:spPr/>
      <dgm:t>
        <a:bodyPr/>
        <a:lstStyle/>
        <a:p>
          <a:r>
            <a:rPr lang="es-ES" sz="1050" dirty="0"/>
            <a:t>Comunidad de Madrid</a:t>
          </a:r>
        </a:p>
      </dgm:t>
    </dgm:pt>
    <dgm:pt modelId="{A35B14BE-61E2-4951-9A4F-08C53565505C}" type="parTrans" cxnId="{02669546-B1C9-478A-A5A8-1BC43EFC71A1}">
      <dgm:prSet/>
      <dgm:spPr/>
      <dgm:t>
        <a:bodyPr/>
        <a:lstStyle/>
        <a:p>
          <a:endParaRPr lang="es-ES" sz="2000"/>
        </a:p>
      </dgm:t>
    </dgm:pt>
    <dgm:pt modelId="{8DCDAEC1-E4F3-4278-999E-EE8CCCC470DD}" type="sibTrans" cxnId="{02669546-B1C9-478A-A5A8-1BC43EFC71A1}">
      <dgm:prSet/>
      <dgm:spPr/>
      <dgm:t>
        <a:bodyPr/>
        <a:lstStyle/>
        <a:p>
          <a:endParaRPr lang="es-ES" sz="2000"/>
        </a:p>
      </dgm:t>
    </dgm:pt>
    <dgm:pt modelId="{9B527D98-C2CC-44FF-8DE6-5D575A695C45}" type="pres">
      <dgm:prSet presAssocID="{3D4C5834-2A14-408C-B852-2F5766D843E8}" presName="hierChild1" presStyleCnt="0">
        <dgm:presLayoutVars>
          <dgm:orgChart val="1"/>
          <dgm:chPref val="1"/>
          <dgm:dir/>
          <dgm:animOne val="branch"/>
          <dgm:animLvl val="lvl"/>
          <dgm:resizeHandles/>
        </dgm:presLayoutVars>
      </dgm:prSet>
      <dgm:spPr/>
    </dgm:pt>
    <dgm:pt modelId="{B62BDC16-B109-42DA-81DC-E85BE4241A9F}" type="pres">
      <dgm:prSet presAssocID="{CFE58E8C-305E-43CE-852F-452D99EB6443}" presName="hierRoot1" presStyleCnt="0">
        <dgm:presLayoutVars>
          <dgm:hierBranch val="init"/>
        </dgm:presLayoutVars>
      </dgm:prSet>
      <dgm:spPr/>
    </dgm:pt>
    <dgm:pt modelId="{00FC6FFC-90A4-4C5F-9EC8-D5BCA9DFE3F1}" type="pres">
      <dgm:prSet presAssocID="{CFE58E8C-305E-43CE-852F-452D99EB6443}" presName="rootComposite1" presStyleCnt="0"/>
      <dgm:spPr/>
    </dgm:pt>
    <dgm:pt modelId="{4B31FDE0-D88D-472F-B0C7-41EC3D31413F}" type="pres">
      <dgm:prSet presAssocID="{CFE58E8C-305E-43CE-852F-452D99EB6443}" presName="rootText1" presStyleLbl="node0" presStyleIdx="0" presStyleCnt="1">
        <dgm:presLayoutVars>
          <dgm:chPref val="3"/>
        </dgm:presLayoutVars>
      </dgm:prSet>
      <dgm:spPr/>
    </dgm:pt>
    <dgm:pt modelId="{DDC16273-D153-4AF0-BF02-80B745659B68}" type="pres">
      <dgm:prSet presAssocID="{CFE58E8C-305E-43CE-852F-452D99EB6443}" presName="rootConnector1" presStyleLbl="node1" presStyleIdx="0" presStyleCnt="0"/>
      <dgm:spPr/>
    </dgm:pt>
    <dgm:pt modelId="{E4169E52-DF3A-4F77-9A22-88814EE9D69D}" type="pres">
      <dgm:prSet presAssocID="{CFE58E8C-305E-43CE-852F-452D99EB6443}" presName="hierChild2" presStyleCnt="0"/>
      <dgm:spPr/>
    </dgm:pt>
    <dgm:pt modelId="{8C779C23-ACD3-4F1F-BBEE-F4C1F5029EB6}" type="pres">
      <dgm:prSet presAssocID="{6F32B118-32A4-4375-87A5-C46260A7C1D5}" presName="Name37" presStyleLbl="parChTrans1D2" presStyleIdx="0" presStyleCnt="9"/>
      <dgm:spPr/>
    </dgm:pt>
    <dgm:pt modelId="{E68C1CD4-CFBD-4C57-8DB6-DAFC5CD74EE0}" type="pres">
      <dgm:prSet presAssocID="{527500C3-A509-4973-B876-981E9BCBEFEF}" presName="hierRoot2" presStyleCnt="0">
        <dgm:presLayoutVars>
          <dgm:hierBranch val="init"/>
        </dgm:presLayoutVars>
      </dgm:prSet>
      <dgm:spPr/>
    </dgm:pt>
    <dgm:pt modelId="{CB497850-5212-4E21-A68B-255476368A6B}" type="pres">
      <dgm:prSet presAssocID="{527500C3-A509-4973-B876-981E9BCBEFEF}" presName="rootComposite" presStyleCnt="0"/>
      <dgm:spPr/>
    </dgm:pt>
    <dgm:pt modelId="{8CB9869F-BDED-4170-8975-D34095C278A1}" type="pres">
      <dgm:prSet presAssocID="{527500C3-A509-4973-B876-981E9BCBEFEF}" presName="rootText" presStyleLbl="node2" presStyleIdx="0" presStyleCnt="8">
        <dgm:presLayoutVars>
          <dgm:chPref val="3"/>
        </dgm:presLayoutVars>
      </dgm:prSet>
      <dgm:spPr/>
    </dgm:pt>
    <dgm:pt modelId="{3E9FFF33-7A24-4DAE-B9A4-6A07BB0EF20B}" type="pres">
      <dgm:prSet presAssocID="{527500C3-A509-4973-B876-981E9BCBEFEF}" presName="rootConnector" presStyleLbl="node2" presStyleIdx="0" presStyleCnt="8"/>
      <dgm:spPr/>
    </dgm:pt>
    <dgm:pt modelId="{84C2F011-91A0-415D-B1B6-A580DB204EC4}" type="pres">
      <dgm:prSet presAssocID="{527500C3-A509-4973-B876-981E9BCBEFEF}" presName="hierChild4" presStyleCnt="0"/>
      <dgm:spPr/>
    </dgm:pt>
    <dgm:pt modelId="{3282894C-9704-4A18-8E96-F9FACCDD7728}" type="pres">
      <dgm:prSet presAssocID="{527500C3-A509-4973-B876-981E9BCBEFEF}" presName="hierChild5" presStyleCnt="0"/>
      <dgm:spPr/>
    </dgm:pt>
    <dgm:pt modelId="{24DE47D4-5741-4F05-8C8D-BD35BD7F6711}" type="pres">
      <dgm:prSet presAssocID="{64FD7E25-8EBD-49A0-AEC9-6ADFF20C570F}" presName="Name37" presStyleLbl="parChTrans1D2" presStyleIdx="1" presStyleCnt="9"/>
      <dgm:spPr/>
    </dgm:pt>
    <dgm:pt modelId="{6851F821-7DAB-4DFA-B2E1-B201C6838B7E}" type="pres">
      <dgm:prSet presAssocID="{C0F494B7-DC28-4229-9C2A-253FCFA1F109}" presName="hierRoot2" presStyleCnt="0">
        <dgm:presLayoutVars>
          <dgm:hierBranch val="init"/>
        </dgm:presLayoutVars>
      </dgm:prSet>
      <dgm:spPr/>
    </dgm:pt>
    <dgm:pt modelId="{2948242A-0B29-4A03-9143-65CB6E040F2A}" type="pres">
      <dgm:prSet presAssocID="{C0F494B7-DC28-4229-9C2A-253FCFA1F109}" presName="rootComposite" presStyleCnt="0"/>
      <dgm:spPr/>
    </dgm:pt>
    <dgm:pt modelId="{0A2736B2-CC64-40B0-A822-1DD2B9EEF078}" type="pres">
      <dgm:prSet presAssocID="{C0F494B7-DC28-4229-9C2A-253FCFA1F109}" presName="rootText" presStyleLbl="node2" presStyleIdx="1" presStyleCnt="8">
        <dgm:presLayoutVars>
          <dgm:chPref val="3"/>
        </dgm:presLayoutVars>
      </dgm:prSet>
      <dgm:spPr/>
    </dgm:pt>
    <dgm:pt modelId="{F42ED619-3931-4D96-B8AF-F1E53A8B7E90}" type="pres">
      <dgm:prSet presAssocID="{C0F494B7-DC28-4229-9C2A-253FCFA1F109}" presName="rootConnector" presStyleLbl="node2" presStyleIdx="1" presStyleCnt="8"/>
      <dgm:spPr/>
    </dgm:pt>
    <dgm:pt modelId="{16C525AB-8CDA-4339-9A60-771D0FA88D58}" type="pres">
      <dgm:prSet presAssocID="{C0F494B7-DC28-4229-9C2A-253FCFA1F109}" presName="hierChild4" presStyleCnt="0"/>
      <dgm:spPr/>
    </dgm:pt>
    <dgm:pt modelId="{FAB85172-FEF2-4A57-93A4-934FDD5D107C}" type="pres">
      <dgm:prSet presAssocID="{C0F494B7-DC28-4229-9C2A-253FCFA1F109}" presName="hierChild5" presStyleCnt="0"/>
      <dgm:spPr/>
    </dgm:pt>
    <dgm:pt modelId="{61E3FE96-DE9C-4B83-A573-9DF791D7C4C3}" type="pres">
      <dgm:prSet presAssocID="{5E536825-E0FA-459F-A9F0-8C10F1BB91EF}" presName="Name37" presStyleLbl="parChTrans1D2" presStyleIdx="2" presStyleCnt="9"/>
      <dgm:spPr/>
    </dgm:pt>
    <dgm:pt modelId="{ADFE270B-2944-4CC3-B892-D01BDDE7219E}" type="pres">
      <dgm:prSet presAssocID="{4F851195-5FB4-4E0D-8687-21AA8212A7A8}" presName="hierRoot2" presStyleCnt="0">
        <dgm:presLayoutVars>
          <dgm:hierBranch val="init"/>
        </dgm:presLayoutVars>
      </dgm:prSet>
      <dgm:spPr/>
    </dgm:pt>
    <dgm:pt modelId="{ADADDAEF-7BC5-430D-957C-AFF5779D25E4}" type="pres">
      <dgm:prSet presAssocID="{4F851195-5FB4-4E0D-8687-21AA8212A7A8}" presName="rootComposite" presStyleCnt="0"/>
      <dgm:spPr/>
    </dgm:pt>
    <dgm:pt modelId="{E8980B85-A9D0-4177-85CD-CBCF0A469C62}" type="pres">
      <dgm:prSet presAssocID="{4F851195-5FB4-4E0D-8687-21AA8212A7A8}" presName="rootText" presStyleLbl="node2" presStyleIdx="2" presStyleCnt="8">
        <dgm:presLayoutVars>
          <dgm:chPref val="3"/>
        </dgm:presLayoutVars>
      </dgm:prSet>
      <dgm:spPr/>
    </dgm:pt>
    <dgm:pt modelId="{F729798A-CAE7-43B0-9113-B8B7000D2D8F}" type="pres">
      <dgm:prSet presAssocID="{4F851195-5FB4-4E0D-8687-21AA8212A7A8}" presName="rootConnector" presStyleLbl="node2" presStyleIdx="2" presStyleCnt="8"/>
      <dgm:spPr/>
    </dgm:pt>
    <dgm:pt modelId="{44A99748-4E18-43C7-802B-E76A68F5EB3F}" type="pres">
      <dgm:prSet presAssocID="{4F851195-5FB4-4E0D-8687-21AA8212A7A8}" presName="hierChild4" presStyleCnt="0"/>
      <dgm:spPr/>
    </dgm:pt>
    <dgm:pt modelId="{9FE91D63-EA5F-4A19-B233-46AF4F128206}" type="pres">
      <dgm:prSet presAssocID="{4F851195-5FB4-4E0D-8687-21AA8212A7A8}" presName="hierChild5" presStyleCnt="0"/>
      <dgm:spPr/>
    </dgm:pt>
    <dgm:pt modelId="{A98BA168-A169-4209-AA69-572893D6AB76}" type="pres">
      <dgm:prSet presAssocID="{A35B14BE-61E2-4951-9A4F-08C53565505C}" presName="Name37" presStyleLbl="parChTrans1D2" presStyleIdx="3" presStyleCnt="9"/>
      <dgm:spPr/>
    </dgm:pt>
    <dgm:pt modelId="{E3A6B8FE-F8D5-4CDF-B1E7-3D6790CBAEC5}" type="pres">
      <dgm:prSet presAssocID="{847F1582-4B7E-4934-AF15-22184B7E9ED7}" presName="hierRoot2" presStyleCnt="0">
        <dgm:presLayoutVars>
          <dgm:hierBranch val="init"/>
        </dgm:presLayoutVars>
      </dgm:prSet>
      <dgm:spPr/>
    </dgm:pt>
    <dgm:pt modelId="{52FF7B40-3B7E-4CED-94A0-838D8C071E1E}" type="pres">
      <dgm:prSet presAssocID="{847F1582-4B7E-4934-AF15-22184B7E9ED7}" presName="rootComposite" presStyleCnt="0"/>
      <dgm:spPr/>
    </dgm:pt>
    <dgm:pt modelId="{1EA0AA33-F4FD-4618-8911-809B5C3504B6}" type="pres">
      <dgm:prSet presAssocID="{847F1582-4B7E-4934-AF15-22184B7E9ED7}" presName="rootText" presStyleLbl="node2" presStyleIdx="3" presStyleCnt="8">
        <dgm:presLayoutVars>
          <dgm:chPref val="3"/>
        </dgm:presLayoutVars>
      </dgm:prSet>
      <dgm:spPr/>
    </dgm:pt>
    <dgm:pt modelId="{6592FBA2-E6B5-4428-A332-D0CD179D1656}" type="pres">
      <dgm:prSet presAssocID="{847F1582-4B7E-4934-AF15-22184B7E9ED7}" presName="rootConnector" presStyleLbl="node2" presStyleIdx="3" presStyleCnt="8"/>
      <dgm:spPr/>
    </dgm:pt>
    <dgm:pt modelId="{EC2D22E4-D144-40B5-9590-D86FFA34B96D}" type="pres">
      <dgm:prSet presAssocID="{847F1582-4B7E-4934-AF15-22184B7E9ED7}" presName="hierChild4" presStyleCnt="0"/>
      <dgm:spPr/>
    </dgm:pt>
    <dgm:pt modelId="{75EF2FBC-C223-4021-9266-804931166145}" type="pres">
      <dgm:prSet presAssocID="{847F1582-4B7E-4934-AF15-22184B7E9ED7}" presName="hierChild5" presStyleCnt="0"/>
      <dgm:spPr/>
    </dgm:pt>
    <dgm:pt modelId="{D51F20EB-1F83-4AEE-B97D-E2FAFB207BF4}" type="pres">
      <dgm:prSet presAssocID="{91112A16-AD76-4620-ABB5-C8B5742C8977}" presName="Name37" presStyleLbl="parChTrans1D2" presStyleIdx="4" presStyleCnt="9"/>
      <dgm:spPr/>
    </dgm:pt>
    <dgm:pt modelId="{A9F4371D-9964-4C89-88C7-EED062FFEBA2}" type="pres">
      <dgm:prSet presAssocID="{6423BE74-6279-4225-9CC4-5EC67CA33D87}" presName="hierRoot2" presStyleCnt="0">
        <dgm:presLayoutVars>
          <dgm:hierBranch val="init"/>
        </dgm:presLayoutVars>
      </dgm:prSet>
      <dgm:spPr/>
    </dgm:pt>
    <dgm:pt modelId="{5D7724CA-CD1A-41B2-9484-AB50D2093319}" type="pres">
      <dgm:prSet presAssocID="{6423BE74-6279-4225-9CC4-5EC67CA33D87}" presName="rootComposite" presStyleCnt="0"/>
      <dgm:spPr/>
    </dgm:pt>
    <dgm:pt modelId="{D4C4A84F-6777-45D9-87DF-51161B2862A5}" type="pres">
      <dgm:prSet presAssocID="{6423BE74-6279-4225-9CC4-5EC67CA33D87}" presName="rootText" presStyleLbl="node2" presStyleIdx="4" presStyleCnt="8">
        <dgm:presLayoutVars>
          <dgm:chPref val="3"/>
        </dgm:presLayoutVars>
      </dgm:prSet>
      <dgm:spPr/>
    </dgm:pt>
    <dgm:pt modelId="{CD115AE3-A7D7-4697-9D64-7A3D2DAE5E69}" type="pres">
      <dgm:prSet presAssocID="{6423BE74-6279-4225-9CC4-5EC67CA33D87}" presName="rootConnector" presStyleLbl="node2" presStyleIdx="4" presStyleCnt="8"/>
      <dgm:spPr/>
    </dgm:pt>
    <dgm:pt modelId="{D51F2239-CA65-40C2-982B-EB619A7EC264}" type="pres">
      <dgm:prSet presAssocID="{6423BE74-6279-4225-9CC4-5EC67CA33D87}" presName="hierChild4" presStyleCnt="0"/>
      <dgm:spPr/>
    </dgm:pt>
    <dgm:pt modelId="{C1B483BD-BD20-408C-A105-2AB46D7C29AC}" type="pres">
      <dgm:prSet presAssocID="{6423BE74-6279-4225-9CC4-5EC67CA33D87}" presName="hierChild5" presStyleCnt="0"/>
      <dgm:spPr/>
    </dgm:pt>
    <dgm:pt modelId="{7DE36A0A-B596-4B16-9E57-712632AFC4C8}" type="pres">
      <dgm:prSet presAssocID="{5B9E8189-DFFC-417D-9D0C-53772850E71D}" presName="Name37" presStyleLbl="parChTrans1D2" presStyleIdx="5" presStyleCnt="9"/>
      <dgm:spPr/>
    </dgm:pt>
    <dgm:pt modelId="{C2B83158-9743-4AEA-B3CA-7E210A178C86}" type="pres">
      <dgm:prSet presAssocID="{D1581033-BEA4-4F27-873E-4ED0E1B23937}" presName="hierRoot2" presStyleCnt="0">
        <dgm:presLayoutVars>
          <dgm:hierBranch val="init"/>
        </dgm:presLayoutVars>
      </dgm:prSet>
      <dgm:spPr/>
    </dgm:pt>
    <dgm:pt modelId="{EFC133A5-66F8-4357-AEFF-635E6D2E81C1}" type="pres">
      <dgm:prSet presAssocID="{D1581033-BEA4-4F27-873E-4ED0E1B23937}" presName="rootComposite" presStyleCnt="0"/>
      <dgm:spPr/>
    </dgm:pt>
    <dgm:pt modelId="{8CD5A4F3-A5D5-4B9C-8CC1-EA1E8E81A4D4}" type="pres">
      <dgm:prSet presAssocID="{D1581033-BEA4-4F27-873E-4ED0E1B23937}" presName="rootText" presStyleLbl="node2" presStyleIdx="5" presStyleCnt="8">
        <dgm:presLayoutVars>
          <dgm:chPref val="3"/>
        </dgm:presLayoutVars>
      </dgm:prSet>
      <dgm:spPr/>
    </dgm:pt>
    <dgm:pt modelId="{398296A6-ACD9-4F61-A30F-C8F1A45F3401}" type="pres">
      <dgm:prSet presAssocID="{D1581033-BEA4-4F27-873E-4ED0E1B23937}" presName="rootConnector" presStyleLbl="node2" presStyleIdx="5" presStyleCnt="8"/>
      <dgm:spPr/>
    </dgm:pt>
    <dgm:pt modelId="{72CA5809-782F-408C-AFA6-C8B7FA9CAF94}" type="pres">
      <dgm:prSet presAssocID="{D1581033-BEA4-4F27-873E-4ED0E1B23937}" presName="hierChild4" presStyleCnt="0"/>
      <dgm:spPr/>
    </dgm:pt>
    <dgm:pt modelId="{FFF0369A-D04C-4B9C-A11D-0F5A97A61A71}" type="pres">
      <dgm:prSet presAssocID="{D1581033-BEA4-4F27-873E-4ED0E1B23937}" presName="hierChild5" presStyleCnt="0"/>
      <dgm:spPr/>
    </dgm:pt>
    <dgm:pt modelId="{DDD87688-6B98-4DD1-98F3-1B27996CA778}" type="pres">
      <dgm:prSet presAssocID="{03DD26E2-A30C-4B7F-8F99-465EC195EA33}" presName="Name37" presStyleLbl="parChTrans1D2" presStyleIdx="6" presStyleCnt="9"/>
      <dgm:spPr/>
    </dgm:pt>
    <dgm:pt modelId="{0B5C5614-0B82-47D4-B46A-19AF1E29DD43}" type="pres">
      <dgm:prSet presAssocID="{73F07EE9-7CE0-4077-8347-3ED5DB17CFC5}" presName="hierRoot2" presStyleCnt="0">
        <dgm:presLayoutVars>
          <dgm:hierBranch val="init"/>
        </dgm:presLayoutVars>
      </dgm:prSet>
      <dgm:spPr/>
    </dgm:pt>
    <dgm:pt modelId="{D3146965-4F6A-4B35-AB27-CA60F26D3B97}" type="pres">
      <dgm:prSet presAssocID="{73F07EE9-7CE0-4077-8347-3ED5DB17CFC5}" presName="rootComposite" presStyleCnt="0"/>
      <dgm:spPr/>
    </dgm:pt>
    <dgm:pt modelId="{973CCCD5-F769-49CB-BD4A-D2528CB5367C}" type="pres">
      <dgm:prSet presAssocID="{73F07EE9-7CE0-4077-8347-3ED5DB17CFC5}" presName="rootText" presStyleLbl="node2" presStyleIdx="6" presStyleCnt="8">
        <dgm:presLayoutVars>
          <dgm:chPref val="3"/>
        </dgm:presLayoutVars>
      </dgm:prSet>
      <dgm:spPr/>
    </dgm:pt>
    <dgm:pt modelId="{CFD12178-12E6-4E4F-9184-2C47E75ACF45}" type="pres">
      <dgm:prSet presAssocID="{73F07EE9-7CE0-4077-8347-3ED5DB17CFC5}" presName="rootConnector" presStyleLbl="node2" presStyleIdx="6" presStyleCnt="8"/>
      <dgm:spPr/>
    </dgm:pt>
    <dgm:pt modelId="{68C06DB5-0431-465C-A943-BCFAC1FF3B52}" type="pres">
      <dgm:prSet presAssocID="{73F07EE9-7CE0-4077-8347-3ED5DB17CFC5}" presName="hierChild4" presStyleCnt="0"/>
      <dgm:spPr/>
    </dgm:pt>
    <dgm:pt modelId="{77544B5D-8317-4822-8F73-348278D7DF89}" type="pres">
      <dgm:prSet presAssocID="{73F07EE9-7CE0-4077-8347-3ED5DB17CFC5}" presName="hierChild5" presStyleCnt="0"/>
      <dgm:spPr/>
    </dgm:pt>
    <dgm:pt modelId="{57EB95E7-18FB-4B21-B439-774C09C6F1AC}" type="pres">
      <dgm:prSet presAssocID="{6E255EBD-3CAD-49CF-92B0-D045A6623758}" presName="Name37" presStyleLbl="parChTrans1D2" presStyleIdx="7" presStyleCnt="9"/>
      <dgm:spPr/>
    </dgm:pt>
    <dgm:pt modelId="{3AD3C8A8-66A7-473E-AD8D-E0773DBF295F}" type="pres">
      <dgm:prSet presAssocID="{33A5FCDA-2679-4653-B5E7-849741857E97}" presName="hierRoot2" presStyleCnt="0">
        <dgm:presLayoutVars>
          <dgm:hierBranch val="init"/>
        </dgm:presLayoutVars>
      </dgm:prSet>
      <dgm:spPr/>
    </dgm:pt>
    <dgm:pt modelId="{5FB0E37D-B8CC-4191-A9B8-678B1A29091E}" type="pres">
      <dgm:prSet presAssocID="{33A5FCDA-2679-4653-B5E7-849741857E97}" presName="rootComposite" presStyleCnt="0"/>
      <dgm:spPr/>
    </dgm:pt>
    <dgm:pt modelId="{ABE8DB49-760E-42A5-96BC-773D8AB18852}" type="pres">
      <dgm:prSet presAssocID="{33A5FCDA-2679-4653-B5E7-849741857E97}" presName="rootText" presStyleLbl="node2" presStyleIdx="7" presStyleCnt="8">
        <dgm:presLayoutVars>
          <dgm:chPref val="3"/>
        </dgm:presLayoutVars>
      </dgm:prSet>
      <dgm:spPr/>
    </dgm:pt>
    <dgm:pt modelId="{ADFFEB9B-4A68-4387-BFAC-6F7EF19F59A8}" type="pres">
      <dgm:prSet presAssocID="{33A5FCDA-2679-4653-B5E7-849741857E97}" presName="rootConnector" presStyleLbl="node2" presStyleIdx="7" presStyleCnt="8"/>
      <dgm:spPr/>
    </dgm:pt>
    <dgm:pt modelId="{2203B7CD-9CF1-4DF5-95C0-545A1B78F1E6}" type="pres">
      <dgm:prSet presAssocID="{33A5FCDA-2679-4653-B5E7-849741857E97}" presName="hierChild4" presStyleCnt="0"/>
      <dgm:spPr/>
    </dgm:pt>
    <dgm:pt modelId="{924EDAF3-17B0-4D56-8EF5-556D04337B7B}" type="pres">
      <dgm:prSet presAssocID="{33A5FCDA-2679-4653-B5E7-849741857E97}" presName="hierChild5" presStyleCnt="0"/>
      <dgm:spPr/>
    </dgm:pt>
    <dgm:pt modelId="{586BE5BD-ABB6-46CA-A06A-1CAE91E50A76}" type="pres">
      <dgm:prSet presAssocID="{CFE58E8C-305E-43CE-852F-452D99EB6443}" presName="hierChild3" presStyleCnt="0"/>
      <dgm:spPr/>
    </dgm:pt>
    <dgm:pt modelId="{FD55290D-4408-43BA-A60F-EDAA9BD57773}" type="pres">
      <dgm:prSet presAssocID="{DCCADA1C-85D5-4120-90CA-E876130C76B1}" presName="Name111" presStyleLbl="parChTrans1D2" presStyleIdx="8" presStyleCnt="9"/>
      <dgm:spPr/>
    </dgm:pt>
    <dgm:pt modelId="{2E78D4F4-3837-47C5-8FFD-0CAD8F2ED1A0}" type="pres">
      <dgm:prSet presAssocID="{0CBBC5B1-414E-460D-A269-0002A17D2001}" presName="hierRoot3" presStyleCnt="0">
        <dgm:presLayoutVars>
          <dgm:hierBranch val="init"/>
        </dgm:presLayoutVars>
      </dgm:prSet>
      <dgm:spPr/>
    </dgm:pt>
    <dgm:pt modelId="{84740FC7-C5A5-4F62-AB89-6A7A9638BEDA}" type="pres">
      <dgm:prSet presAssocID="{0CBBC5B1-414E-460D-A269-0002A17D2001}" presName="rootComposite3" presStyleCnt="0"/>
      <dgm:spPr/>
    </dgm:pt>
    <dgm:pt modelId="{F9B05187-A0B3-4D96-9604-056540086E75}" type="pres">
      <dgm:prSet presAssocID="{0CBBC5B1-414E-460D-A269-0002A17D2001}" presName="rootText3" presStyleLbl="asst1" presStyleIdx="0" presStyleCnt="1">
        <dgm:presLayoutVars>
          <dgm:chPref val="3"/>
        </dgm:presLayoutVars>
      </dgm:prSet>
      <dgm:spPr/>
    </dgm:pt>
    <dgm:pt modelId="{C231B48C-98F6-4E68-B387-DEA129880838}" type="pres">
      <dgm:prSet presAssocID="{0CBBC5B1-414E-460D-A269-0002A17D2001}" presName="rootConnector3" presStyleLbl="asst1" presStyleIdx="0" presStyleCnt="1"/>
      <dgm:spPr/>
    </dgm:pt>
    <dgm:pt modelId="{E17ABE44-73DB-4C7E-B168-45947853B37F}" type="pres">
      <dgm:prSet presAssocID="{0CBBC5B1-414E-460D-A269-0002A17D2001}" presName="hierChild6" presStyleCnt="0"/>
      <dgm:spPr/>
    </dgm:pt>
    <dgm:pt modelId="{8D47A729-7D2D-40AA-B1A8-8C05C005145E}" type="pres">
      <dgm:prSet presAssocID="{0CBBC5B1-414E-460D-A269-0002A17D2001}" presName="hierChild7" presStyleCnt="0"/>
      <dgm:spPr/>
    </dgm:pt>
  </dgm:ptLst>
  <dgm:cxnLst>
    <dgm:cxn modelId="{CAFAB60B-A3CF-4311-92D5-AC9895EA4ADC}" type="presOf" srcId="{33A5FCDA-2679-4653-B5E7-849741857E97}" destId="{ABE8DB49-760E-42A5-96BC-773D8AB18852}" srcOrd="0" destOrd="0" presId="urn:microsoft.com/office/officeart/2005/8/layout/orgChart1"/>
    <dgm:cxn modelId="{9B73E30D-8A03-4DC6-B9D7-8EC8D0AD28EC}" type="presOf" srcId="{D1581033-BEA4-4F27-873E-4ED0E1B23937}" destId="{8CD5A4F3-A5D5-4B9C-8CC1-EA1E8E81A4D4}" srcOrd="0" destOrd="0" presId="urn:microsoft.com/office/officeart/2005/8/layout/orgChart1"/>
    <dgm:cxn modelId="{1B689012-F5E3-49DA-BC72-6812FC9AA177}" type="presOf" srcId="{4F851195-5FB4-4E0D-8687-21AA8212A7A8}" destId="{E8980B85-A9D0-4177-85CD-CBCF0A469C62}" srcOrd="0" destOrd="0" presId="urn:microsoft.com/office/officeart/2005/8/layout/orgChart1"/>
    <dgm:cxn modelId="{0485FC13-609C-47DD-92F6-B0D0924D2E82}" type="presOf" srcId="{4F851195-5FB4-4E0D-8687-21AA8212A7A8}" destId="{F729798A-CAE7-43B0-9113-B8B7000D2D8F}" srcOrd="1" destOrd="0" presId="urn:microsoft.com/office/officeart/2005/8/layout/orgChart1"/>
    <dgm:cxn modelId="{26941617-B42A-4572-88EB-ECD3F30F18F5}" type="presOf" srcId="{847F1582-4B7E-4934-AF15-22184B7E9ED7}" destId="{6592FBA2-E6B5-4428-A332-D0CD179D1656}" srcOrd="1" destOrd="0" presId="urn:microsoft.com/office/officeart/2005/8/layout/orgChart1"/>
    <dgm:cxn modelId="{C4800519-99E6-4EB9-A814-46EC972A6DA0}" type="presOf" srcId="{527500C3-A509-4973-B876-981E9BCBEFEF}" destId="{3E9FFF33-7A24-4DAE-B9A4-6A07BB0EF20B}" srcOrd="1" destOrd="0" presId="urn:microsoft.com/office/officeart/2005/8/layout/orgChart1"/>
    <dgm:cxn modelId="{F2D79B1B-CF32-4B0C-B2EE-11A3EB8A058F}" srcId="{CFE58E8C-305E-43CE-852F-452D99EB6443}" destId="{C0F494B7-DC28-4229-9C2A-253FCFA1F109}" srcOrd="2" destOrd="0" parTransId="{64FD7E25-8EBD-49A0-AEC9-6ADFF20C570F}" sibTransId="{CD652E27-580E-42A7-8548-811E95CA27D7}"/>
    <dgm:cxn modelId="{B00F1630-AAF3-4C66-8659-E9B7A208C9F2}" srcId="{CFE58E8C-305E-43CE-852F-452D99EB6443}" destId="{6423BE74-6279-4225-9CC4-5EC67CA33D87}" srcOrd="5" destOrd="0" parTransId="{91112A16-AD76-4620-ABB5-C8B5742C8977}" sibTransId="{2CF16C63-90A9-44B0-B639-EF8750939F5F}"/>
    <dgm:cxn modelId="{F36B1332-6CE4-494E-8F4E-1287C15C7178}" type="presOf" srcId="{0CBBC5B1-414E-460D-A269-0002A17D2001}" destId="{C231B48C-98F6-4E68-B387-DEA129880838}" srcOrd="1" destOrd="0" presId="urn:microsoft.com/office/officeart/2005/8/layout/orgChart1"/>
    <dgm:cxn modelId="{544A893D-FC9D-4308-B884-CD261F25603C}" srcId="{CFE58E8C-305E-43CE-852F-452D99EB6443}" destId="{33A5FCDA-2679-4653-B5E7-849741857E97}" srcOrd="8" destOrd="0" parTransId="{6E255EBD-3CAD-49CF-92B0-D045A6623758}" sibTransId="{8E037160-D3FB-4A21-82FE-72D4F0161930}"/>
    <dgm:cxn modelId="{18B70063-6C87-4339-A1D5-496C5B766B29}" type="presOf" srcId="{0CBBC5B1-414E-460D-A269-0002A17D2001}" destId="{F9B05187-A0B3-4D96-9604-056540086E75}" srcOrd="0" destOrd="0" presId="urn:microsoft.com/office/officeart/2005/8/layout/orgChart1"/>
    <dgm:cxn modelId="{02669546-B1C9-478A-A5A8-1BC43EFC71A1}" srcId="{CFE58E8C-305E-43CE-852F-452D99EB6443}" destId="{847F1582-4B7E-4934-AF15-22184B7E9ED7}" srcOrd="4" destOrd="0" parTransId="{A35B14BE-61E2-4951-9A4F-08C53565505C}" sibTransId="{8DCDAEC1-E4F3-4278-999E-EE8CCCC470DD}"/>
    <dgm:cxn modelId="{E2D87D68-3AFC-43C6-A745-0A92840C9CDD}" type="presOf" srcId="{33A5FCDA-2679-4653-B5E7-849741857E97}" destId="{ADFFEB9B-4A68-4387-BFAC-6F7EF19F59A8}" srcOrd="1" destOrd="0" presId="urn:microsoft.com/office/officeart/2005/8/layout/orgChart1"/>
    <dgm:cxn modelId="{BB2C6C49-6807-4FF0-AEAF-00066DEA2055}" srcId="{CFE58E8C-305E-43CE-852F-452D99EB6443}" destId="{D1581033-BEA4-4F27-873E-4ED0E1B23937}" srcOrd="6" destOrd="0" parTransId="{5B9E8189-DFFC-417D-9D0C-53772850E71D}" sibTransId="{5F957CD9-C6AA-48EF-AB2C-9D887938678B}"/>
    <dgm:cxn modelId="{8C88F36C-E56E-41E2-88D4-22527D10B9A8}" type="presOf" srcId="{C0F494B7-DC28-4229-9C2A-253FCFA1F109}" destId="{0A2736B2-CC64-40B0-A822-1DD2B9EEF078}" srcOrd="0" destOrd="0" presId="urn:microsoft.com/office/officeart/2005/8/layout/orgChart1"/>
    <dgm:cxn modelId="{8876706D-6FC9-485E-973F-1F3118A4F652}" type="presOf" srcId="{5B9E8189-DFFC-417D-9D0C-53772850E71D}" destId="{7DE36A0A-B596-4B16-9E57-712632AFC4C8}" srcOrd="0" destOrd="0" presId="urn:microsoft.com/office/officeart/2005/8/layout/orgChart1"/>
    <dgm:cxn modelId="{479FBD57-87AA-4135-A7E8-3B5A90D10511}" type="presOf" srcId="{6F32B118-32A4-4375-87A5-C46260A7C1D5}" destId="{8C779C23-ACD3-4F1F-BBEE-F4C1F5029EB6}" srcOrd="0" destOrd="0" presId="urn:microsoft.com/office/officeart/2005/8/layout/orgChart1"/>
    <dgm:cxn modelId="{29A3905A-CEB8-44E4-9541-F9D068525AB0}" type="presOf" srcId="{CFE58E8C-305E-43CE-852F-452D99EB6443}" destId="{4B31FDE0-D88D-472F-B0C7-41EC3D31413F}" srcOrd="0" destOrd="0" presId="urn:microsoft.com/office/officeart/2005/8/layout/orgChart1"/>
    <dgm:cxn modelId="{0536937F-0525-4AE4-A693-6AF8E3C9450B}" srcId="{CFE58E8C-305E-43CE-852F-452D99EB6443}" destId="{0CBBC5B1-414E-460D-A269-0002A17D2001}" srcOrd="0" destOrd="0" parTransId="{DCCADA1C-85D5-4120-90CA-E876130C76B1}" sibTransId="{E87DA317-F34E-48B2-9C49-9F632C33124A}"/>
    <dgm:cxn modelId="{6897D883-88E2-474C-B8D8-0EB8656B83B7}" type="presOf" srcId="{73F07EE9-7CE0-4077-8347-3ED5DB17CFC5}" destId="{CFD12178-12E6-4E4F-9184-2C47E75ACF45}" srcOrd="1" destOrd="0" presId="urn:microsoft.com/office/officeart/2005/8/layout/orgChart1"/>
    <dgm:cxn modelId="{99CABF86-1810-4CC2-A3C1-D3279978A388}" type="presOf" srcId="{73F07EE9-7CE0-4077-8347-3ED5DB17CFC5}" destId="{973CCCD5-F769-49CB-BD4A-D2528CB5367C}" srcOrd="0" destOrd="0" presId="urn:microsoft.com/office/officeart/2005/8/layout/orgChart1"/>
    <dgm:cxn modelId="{638F7B8A-8C4F-4B91-85D2-CD15AC021DB6}" srcId="{3D4C5834-2A14-408C-B852-2F5766D843E8}" destId="{CFE58E8C-305E-43CE-852F-452D99EB6443}" srcOrd="0" destOrd="0" parTransId="{8D444A87-9E47-4CB7-94EC-2887E8CF2F2F}" sibTransId="{F61E8CDF-332D-4515-BB5E-C8DD2A5E990E}"/>
    <dgm:cxn modelId="{887A9D8B-D555-4355-BEDF-D672BF3A3EC4}" type="presOf" srcId="{64FD7E25-8EBD-49A0-AEC9-6ADFF20C570F}" destId="{24DE47D4-5741-4F05-8C8D-BD35BD7F6711}" srcOrd="0" destOrd="0" presId="urn:microsoft.com/office/officeart/2005/8/layout/orgChart1"/>
    <dgm:cxn modelId="{58469C8E-21E0-4F15-8216-E4DC65E9379D}" type="presOf" srcId="{527500C3-A509-4973-B876-981E9BCBEFEF}" destId="{8CB9869F-BDED-4170-8975-D34095C278A1}" srcOrd="0" destOrd="0" presId="urn:microsoft.com/office/officeart/2005/8/layout/orgChart1"/>
    <dgm:cxn modelId="{E35BBF8E-AB20-4F79-8DEE-13E522C04124}" srcId="{CFE58E8C-305E-43CE-852F-452D99EB6443}" destId="{73F07EE9-7CE0-4077-8347-3ED5DB17CFC5}" srcOrd="7" destOrd="0" parTransId="{03DD26E2-A30C-4B7F-8F99-465EC195EA33}" sibTransId="{E82E13C5-4C49-46D0-8FFB-3C148C8D536D}"/>
    <dgm:cxn modelId="{FF87AB91-10B6-4401-B3ED-851D98591937}" type="presOf" srcId="{5E536825-E0FA-459F-A9F0-8C10F1BB91EF}" destId="{61E3FE96-DE9C-4B83-A573-9DF791D7C4C3}" srcOrd="0" destOrd="0" presId="urn:microsoft.com/office/officeart/2005/8/layout/orgChart1"/>
    <dgm:cxn modelId="{4A609495-DA05-4B6A-A042-5AE4084CF831}" srcId="{CFE58E8C-305E-43CE-852F-452D99EB6443}" destId="{4F851195-5FB4-4E0D-8687-21AA8212A7A8}" srcOrd="3" destOrd="0" parTransId="{5E536825-E0FA-459F-A9F0-8C10F1BB91EF}" sibTransId="{9F6AF4AA-EE45-41DB-8755-E5B1CD183EEF}"/>
    <dgm:cxn modelId="{DFC1FB95-B7CE-44C1-A790-994E0DF401E5}" type="presOf" srcId="{A35B14BE-61E2-4951-9A4F-08C53565505C}" destId="{A98BA168-A169-4209-AA69-572893D6AB76}" srcOrd="0" destOrd="0" presId="urn:microsoft.com/office/officeart/2005/8/layout/orgChart1"/>
    <dgm:cxn modelId="{DCF10E9E-87BC-4B0A-A443-5AE070DC4019}" type="presOf" srcId="{6423BE74-6279-4225-9CC4-5EC67CA33D87}" destId="{D4C4A84F-6777-45D9-87DF-51161B2862A5}" srcOrd="0" destOrd="0" presId="urn:microsoft.com/office/officeart/2005/8/layout/orgChart1"/>
    <dgm:cxn modelId="{07BA389F-5450-4B41-9C2E-3E52B3ED9D5E}" type="presOf" srcId="{03DD26E2-A30C-4B7F-8F99-465EC195EA33}" destId="{DDD87688-6B98-4DD1-98F3-1B27996CA778}" srcOrd="0" destOrd="0" presId="urn:microsoft.com/office/officeart/2005/8/layout/orgChart1"/>
    <dgm:cxn modelId="{66A144A5-DFF3-40C4-9272-734BBCC61EAD}" type="presOf" srcId="{6E255EBD-3CAD-49CF-92B0-D045A6623758}" destId="{57EB95E7-18FB-4B21-B439-774C09C6F1AC}" srcOrd="0" destOrd="0" presId="urn:microsoft.com/office/officeart/2005/8/layout/orgChart1"/>
    <dgm:cxn modelId="{AE44EBAA-A6F8-41E8-B6BF-849BFF7E3BA0}" type="presOf" srcId="{CFE58E8C-305E-43CE-852F-452D99EB6443}" destId="{DDC16273-D153-4AF0-BF02-80B745659B68}" srcOrd="1" destOrd="0" presId="urn:microsoft.com/office/officeart/2005/8/layout/orgChart1"/>
    <dgm:cxn modelId="{C70FCBB2-8A5A-4888-A4DF-81C83FE4E236}" srcId="{CFE58E8C-305E-43CE-852F-452D99EB6443}" destId="{527500C3-A509-4973-B876-981E9BCBEFEF}" srcOrd="1" destOrd="0" parTransId="{6F32B118-32A4-4375-87A5-C46260A7C1D5}" sibTransId="{3F40D332-4A5E-4544-AFB2-BD86D5893F2B}"/>
    <dgm:cxn modelId="{D27DAABD-B005-4AC2-8922-2DA7151753AD}" type="presOf" srcId="{D1581033-BEA4-4F27-873E-4ED0E1B23937}" destId="{398296A6-ACD9-4F61-A30F-C8F1A45F3401}" srcOrd="1" destOrd="0" presId="urn:microsoft.com/office/officeart/2005/8/layout/orgChart1"/>
    <dgm:cxn modelId="{70FB6FE0-A4FC-43F9-832B-3058D2DA2F4D}" type="presOf" srcId="{DCCADA1C-85D5-4120-90CA-E876130C76B1}" destId="{FD55290D-4408-43BA-A60F-EDAA9BD57773}" srcOrd="0" destOrd="0" presId="urn:microsoft.com/office/officeart/2005/8/layout/orgChart1"/>
    <dgm:cxn modelId="{DF7DC4EB-5B84-42BD-965A-B39611CA0564}" type="presOf" srcId="{6423BE74-6279-4225-9CC4-5EC67CA33D87}" destId="{CD115AE3-A7D7-4697-9D64-7A3D2DAE5E69}" srcOrd="1" destOrd="0" presId="urn:microsoft.com/office/officeart/2005/8/layout/orgChart1"/>
    <dgm:cxn modelId="{747EB4EE-D710-4442-91DF-4E16EA13F7EC}" type="presOf" srcId="{847F1582-4B7E-4934-AF15-22184B7E9ED7}" destId="{1EA0AA33-F4FD-4618-8911-809B5C3504B6}" srcOrd="0" destOrd="0" presId="urn:microsoft.com/office/officeart/2005/8/layout/orgChart1"/>
    <dgm:cxn modelId="{9E90CAF1-90CF-40C8-8C06-731F9D65111A}" type="presOf" srcId="{3D4C5834-2A14-408C-B852-2F5766D843E8}" destId="{9B527D98-C2CC-44FF-8DE6-5D575A695C45}" srcOrd="0" destOrd="0" presId="urn:microsoft.com/office/officeart/2005/8/layout/orgChart1"/>
    <dgm:cxn modelId="{93A1ABF5-F29C-454E-96E3-B5E81CC29C9C}" type="presOf" srcId="{91112A16-AD76-4620-ABB5-C8B5742C8977}" destId="{D51F20EB-1F83-4AEE-B97D-E2FAFB207BF4}" srcOrd="0" destOrd="0" presId="urn:microsoft.com/office/officeart/2005/8/layout/orgChart1"/>
    <dgm:cxn modelId="{67396BFB-A40F-4F70-A711-7113A6DAB482}" type="presOf" srcId="{C0F494B7-DC28-4229-9C2A-253FCFA1F109}" destId="{F42ED619-3931-4D96-B8AF-F1E53A8B7E90}" srcOrd="1" destOrd="0" presId="urn:microsoft.com/office/officeart/2005/8/layout/orgChart1"/>
    <dgm:cxn modelId="{477F4FDA-012D-4555-B2BC-03D61381F5B7}" type="presParOf" srcId="{9B527D98-C2CC-44FF-8DE6-5D575A695C45}" destId="{B62BDC16-B109-42DA-81DC-E85BE4241A9F}" srcOrd="0" destOrd="0" presId="urn:microsoft.com/office/officeart/2005/8/layout/orgChart1"/>
    <dgm:cxn modelId="{25EACB1D-18B1-4118-A233-CA14FFC9ED9F}" type="presParOf" srcId="{B62BDC16-B109-42DA-81DC-E85BE4241A9F}" destId="{00FC6FFC-90A4-4C5F-9EC8-D5BCA9DFE3F1}" srcOrd="0" destOrd="0" presId="urn:microsoft.com/office/officeart/2005/8/layout/orgChart1"/>
    <dgm:cxn modelId="{A4205228-0588-4289-A1A0-E18A7044E996}" type="presParOf" srcId="{00FC6FFC-90A4-4C5F-9EC8-D5BCA9DFE3F1}" destId="{4B31FDE0-D88D-472F-B0C7-41EC3D31413F}" srcOrd="0" destOrd="0" presId="urn:microsoft.com/office/officeart/2005/8/layout/orgChart1"/>
    <dgm:cxn modelId="{546F7699-F617-439A-97F2-75A895061B90}" type="presParOf" srcId="{00FC6FFC-90A4-4C5F-9EC8-D5BCA9DFE3F1}" destId="{DDC16273-D153-4AF0-BF02-80B745659B68}" srcOrd="1" destOrd="0" presId="urn:microsoft.com/office/officeart/2005/8/layout/orgChart1"/>
    <dgm:cxn modelId="{96A8E4D2-FCC0-407B-80C6-D72589CE7F6B}" type="presParOf" srcId="{B62BDC16-B109-42DA-81DC-E85BE4241A9F}" destId="{E4169E52-DF3A-4F77-9A22-88814EE9D69D}" srcOrd="1" destOrd="0" presId="urn:microsoft.com/office/officeart/2005/8/layout/orgChart1"/>
    <dgm:cxn modelId="{9C449307-A72C-4AD2-9111-568828BC4D6E}" type="presParOf" srcId="{E4169E52-DF3A-4F77-9A22-88814EE9D69D}" destId="{8C779C23-ACD3-4F1F-BBEE-F4C1F5029EB6}" srcOrd="0" destOrd="0" presId="urn:microsoft.com/office/officeart/2005/8/layout/orgChart1"/>
    <dgm:cxn modelId="{27B8D792-1280-4D69-92F0-9F06F5ECF380}" type="presParOf" srcId="{E4169E52-DF3A-4F77-9A22-88814EE9D69D}" destId="{E68C1CD4-CFBD-4C57-8DB6-DAFC5CD74EE0}" srcOrd="1" destOrd="0" presId="urn:microsoft.com/office/officeart/2005/8/layout/orgChart1"/>
    <dgm:cxn modelId="{0CC298AE-A0C2-49F6-8B1E-22D6481D3928}" type="presParOf" srcId="{E68C1CD4-CFBD-4C57-8DB6-DAFC5CD74EE0}" destId="{CB497850-5212-4E21-A68B-255476368A6B}" srcOrd="0" destOrd="0" presId="urn:microsoft.com/office/officeart/2005/8/layout/orgChart1"/>
    <dgm:cxn modelId="{EB559719-705B-424A-A583-C18AAB6694A1}" type="presParOf" srcId="{CB497850-5212-4E21-A68B-255476368A6B}" destId="{8CB9869F-BDED-4170-8975-D34095C278A1}" srcOrd="0" destOrd="0" presId="urn:microsoft.com/office/officeart/2005/8/layout/orgChart1"/>
    <dgm:cxn modelId="{9F2A182C-3E50-4DF6-B707-9AE746B7900B}" type="presParOf" srcId="{CB497850-5212-4E21-A68B-255476368A6B}" destId="{3E9FFF33-7A24-4DAE-B9A4-6A07BB0EF20B}" srcOrd="1" destOrd="0" presId="urn:microsoft.com/office/officeart/2005/8/layout/orgChart1"/>
    <dgm:cxn modelId="{89F9DE61-13EB-43F5-8496-498FFF04564A}" type="presParOf" srcId="{E68C1CD4-CFBD-4C57-8DB6-DAFC5CD74EE0}" destId="{84C2F011-91A0-415D-B1B6-A580DB204EC4}" srcOrd="1" destOrd="0" presId="urn:microsoft.com/office/officeart/2005/8/layout/orgChart1"/>
    <dgm:cxn modelId="{8E2CC77C-3462-4CE5-841B-C9A32CF160E8}" type="presParOf" srcId="{E68C1CD4-CFBD-4C57-8DB6-DAFC5CD74EE0}" destId="{3282894C-9704-4A18-8E96-F9FACCDD7728}" srcOrd="2" destOrd="0" presId="urn:microsoft.com/office/officeart/2005/8/layout/orgChart1"/>
    <dgm:cxn modelId="{D68D6CD7-15B8-4BC9-98A4-AEC087964763}" type="presParOf" srcId="{E4169E52-DF3A-4F77-9A22-88814EE9D69D}" destId="{24DE47D4-5741-4F05-8C8D-BD35BD7F6711}" srcOrd="2" destOrd="0" presId="urn:microsoft.com/office/officeart/2005/8/layout/orgChart1"/>
    <dgm:cxn modelId="{8335947D-D34B-4BC2-83B6-06B55E144C27}" type="presParOf" srcId="{E4169E52-DF3A-4F77-9A22-88814EE9D69D}" destId="{6851F821-7DAB-4DFA-B2E1-B201C6838B7E}" srcOrd="3" destOrd="0" presId="urn:microsoft.com/office/officeart/2005/8/layout/orgChart1"/>
    <dgm:cxn modelId="{471B46FA-03FF-4D17-8FCC-EEB64FA0F25C}" type="presParOf" srcId="{6851F821-7DAB-4DFA-B2E1-B201C6838B7E}" destId="{2948242A-0B29-4A03-9143-65CB6E040F2A}" srcOrd="0" destOrd="0" presId="urn:microsoft.com/office/officeart/2005/8/layout/orgChart1"/>
    <dgm:cxn modelId="{4C6AA78B-5144-4F07-9EEE-F7E62BA1928E}" type="presParOf" srcId="{2948242A-0B29-4A03-9143-65CB6E040F2A}" destId="{0A2736B2-CC64-40B0-A822-1DD2B9EEF078}" srcOrd="0" destOrd="0" presId="urn:microsoft.com/office/officeart/2005/8/layout/orgChart1"/>
    <dgm:cxn modelId="{ECADE05F-9572-4365-AAAA-E057A1456117}" type="presParOf" srcId="{2948242A-0B29-4A03-9143-65CB6E040F2A}" destId="{F42ED619-3931-4D96-B8AF-F1E53A8B7E90}" srcOrd="1" destOrd="0" presId="urn:microsoft.com/office/officeart/2005/8/layout/orgChart1"/>
    <dgm:cxn modelId="{7DE9C687-1C18-490B-AB1C-7D6D6F4EC5AE}" type="presParOf" srcId="{6851F821-7DAB-4DFA-B2E1-B201C6838B7E}" destId="{16C525AB-8CDA-4339-9A60-771D0FA88D58}" srcOrd="1" destOrd="0" presId="urn:microsoft.com/office/officeart/2005/8/layout/orgChart1"/>
    <dgm:cxn modelId="{B04FBAE0-E221-4E82-BD88-005AB64468BD}" type="presParOf" srcId="{6851F821-7DAB-4DFA-B2E1-B201C6838B7E}" destId="{FAB85172-FEF2-4A57-93A4-934FDD5D107C}" srcOrd="2" destOrd="0" presId="urn:microsoft.com/office/officeart/2005/8/layout/orgChart1"/>
    <dgm:cxn modelId="{49489783-FD9F-4D86-B967-E3B9EE6CC1BD}" type="presParOf" srcId="{E4169E52-DF3A-4F77-9A22-88814EE9D69D}" destId="{61E3FE96-DE9C-4B83-A573-9DF791D7C4C3}" srcOrd="4" destOrd="0" presId="urn:microsoft.com/office/officeart/2005/8/layout/orgChart1"/>
    <dgm:cxn modelId="{67AE069D-E356-4708-A9CC-BF2B6F41C2E4}" type="presParOf" srcId="{E4169E52-DF3A-4F77-9A22-88814EE9D69D}" destId="{ADFE270B-2944-4CC3-B892-D01BDDE7219E}" srcOrd="5" destOrd="0" presId="urn:microsoft.com/office/officeart/2005/8/layout/orgChart1"/>
    <dgm:cxn modelId="{CF6BED73-B9A9-431F-B0FF-C1721B3445FA}" type="presParOf" srcId="{ADFE270B-2944-4CC3-B892-D01BDDE7219E}" destId="{ADADDAEF-7BC5-430D-957C-AFF5779D25E4}" srcOrd="0" destOrd="0" presId="urn:microsoft.com/office/officeart/2005/8/layout/orgChart1"/>
    <dgm:cxn modelId="{F138BEE9-3B67-4A9B-8815-29FE2065C951}" type="presParOf" srcId="{ADADDAEF-7BC5-430D-957C-AFF5779D25E4}" destId="{E8980B85-A9D0-4177-85CD-CBCF0A469C62}" srcOrd="0" destOrd="0" presId="urn:microsoft.com/office/officeart/2005/8/layout/orgChart1"/>
    <dgm:cxn modelId="{06C8816C-700F-40C3-9012-98C3EFC90C43}" type="presParOf" srcId="{ADADDAEF-7BC5-430D-957C-AFF5779D25E4}" destId="{F729798A-CAE7-43B0-9113-B8B7000D2D8F}" srcOrd="1" destOrd="0" presId="urn:microsoft.com/office/officeart/2005/8/layout/orgChart1"/>
    <dgm:cxn modelId="{1DBAABC4-5AFA-4F46-AD5E-74D6337CBD65}" type="presParOf" srcId="{ADFE270B-2944-4CC3-B892-D01BDDE7219E}" destId="{44A99748-4E18-43C7-802B-E76A68F5EB3F}" srcOrd="1" destOrd="0" presId="urn:microsoft.com/office/officeart/2005/8/layout/orgChart1"/>
    <dgm:cxn modelId="{58867B4F-C2C1-4DE2-8786-5417476F1F1D}" type="presParOf" srcId="{ADFE270B-2944-4CC3-B892-D01BDDE7219E}" destId="{9FE91D63-EA5F-4A19-B233-46AF4F128206}" srcOrd="2" destOrd="0" presId="urn:microsoft.com/office/officeart/2005/8/layout/orgChart1"/>
    <dgm:cxn modelId="{971F9357-A204-4811-8F69-F4FB7DEADD04}" type="presParOf" srcId="{E4169E52-DF3A-4F77-9A22-88814EE9D69D}" destId="{A98BA168-A169-4209-AA69-572893D6AB76}" srcOrd="6" destOrd="0" presId="urn:microsoft.com/office/officeart/2005/8/layout/orgChart1"/>
    <dgm:cxn modelId="{E45678C8-110D-43B7-BDEB-B3C6A9F42CE0}" type="presParOf" srcId="{E4169E52-DF3A-4F77-9A22-88814EE9D69D}" destId="{E3A6B8FE-F8D5-4CDF-B1E7-3D6790CBAEC5}" srcOrd="7" destOrd="0" presId="urn:microsoft.com/office/officeart/2005/8/layout/orgChart1"/>
    <dgm:cxn modelId="{60B6700E-2689-4C8E-839B-7873DC0E019B}" type="presParOf" srcId="{E3A6B8FE-F8D5-4CDF-B1E7-3D6790CBAEC5}" destId="{52FF7B40-3B7E-4CED-94A0-838D8C071E1E}" srcOrd="0" destOrd="0" presId="urn:microsoft.com/office/officeart/2005/8/layout/orgChart1"/>
    <dgm:cxn modelId="{0620BC35-4879-4F9D-B794-E1C7CD4B5AC5}" type="presParOf" srcId="{52FF7B40-3B7E-4CED-94A0-838D8C071E1E}" destId="{1EA0AA33-F4FD-4618-8911-809B5C3504B6}" srcOrd="0" destOrd="0" presId="urn:microsoft.com/office/officeart/2005/8/layout/orgChart1"/>
    <dgm:cxn modelId="{C54C4E27-4915-4223-9313-9F0A2CA36E84}" type="presParOf" srcId="{52FF7B40-3B7E-4CED-94A0-838D8C071E1E}" destId="{6592FBA2-E6B5-4428-A332-D0CD179D1656}" srcOrd="1" destOrd="0" presId="urn:microsoft.com/office/officeart/2005/8/layout/orgChart1"/>
    <dgm:cxn modelId="{EC1D974C-55F7-4A13-B530-20175ED75789}" type="presParOf" srcId="{E3A6B8FE-F8D5-4CDF-B1E7-3D6790CBAEC5}" destId="{EC2D22E4-D144-40B5-9590-D86FFA34B96D}" srcOrd="1" destOrd="0" presId="urn:microsoft.com/office/officeart/2005/8/layout/orgChart1"/>
    <dgm:cxn modelId="{BF73E678-9E63-4AE6-BCC1-E3D3C42F30A7}" type="presParOf" srcId="{E3A6B8FE-F8D5-4CDF-B1E7-3D6790CBAEC5}" destId="{75EF2FBC-C223-4021-9266-804931166145}" srcOrd="2" destOrd="0" presId="urn:microsoft.com/office/officeart/2005/8/layout/orgChart1"/>
    <dgm:cxn modelId="{FBF72DC3-EBE2-4022-8154-3E5EE9117D81}" type="presParOf" srcId="{E4169E52-DF3A-4F77-9A22-88814EE9D69D}" destId="{D51F20EB-1F83-4AEE-B97D-E2FAFB207BF4}" srcOrd="8" destOrd="0" presId="urn:microsoft.com/office/officeart/2005/8/layout/orgChart1"/>
    <dgm:cxn modelId="{3617AC3D-DA95-4DB7-9D60-6B3CC3830355}" type="presParOf" srcId="{E4169E52-DF3A-4F77-9A22-88814EE9D69D}" destId="{A9F4371D-9964-4C89-88C7-EED062FFEBA2}" srcOrd="9" destOrd="0" presId="urn:microsoft.com/office/officeart/2005/8/layout/orgChart1"/>
    <dgm:cxn modelId="{0C73AB48-0923-49D2-B632-B49B018CA234}" type="presParOf" srcId="{A9F4371D-9964-4C89-88C7-EED062FFEBA2}" destId="{5D7724CA-CD1A-41B2-9484-AB50D2093319}" srcOrd="0" destOrd="0" presId="urn:microsoft.com/office/officeart/2005/8/layout/orgChart1"/>
    <dgm:cxn modelId="{948D8D5B-B8BE-41E0-9F56-35EF5E262953}" type="presParOf" srcId="{5D7724CA-CD1A-41B2-9484-AB50D2093319}" destId="{D4C4A84F-6777-45D9-87DF-51161B2862A5}" srcOrd="0" destOrd="0" presId="urn:microsoft.com/office/officeart/2005/8/layout/orgChart1"/>
    <dgm:cxn modelId="{F65708F5-52A3-46C9-8F44-CEF453EED56F}" type="presParOf" srcId="{5D7724CA-CD1A-41B2-9484-AB50D2093319}" destId="{CD115AE3-A7D7-4697-9D64-7A3D2DAE5E69}" srcOrd="1" destOrd="0" presId="urn:microsoft.com/office/officeart/2005/8/layout/orgChart1"/>
    <dgm:cxn modelId="{32AA0DFD-062A-4472-8353-B061BDF61215}" type="presParOf" srcId="{A9F4371D-9964-4C89-88C7-EED062FFEBA2}" destId="{D51F2239-CA65-40C2-982B-EB619A7EC264}" srcOrd="1" destOrd="0" presId="urn:microsoft.com/office/officeart/2005/8/layout/orgChart1"/>
    <dgm:cxn modelId="{3542F919-7F20-4FF0-BF57-5A655994DCC6}" type="presParOf" srcId="{A9F4371D-9964-4C89-88C7-EED062FFEBA2}" destId="{C1B483BD-BD20-408C-A105-2AB46D7C29AC}" srcOrd="2" destOrd="0" presId="urn:microsoft.com/office/officeart/2005/8/layout/orgChart1"/>
    <dgm:cxn modelId="{BFE85E3C-EDC8-482B-A3BD-44B8387068D2}" type="presParOf" srcId="{E4169E52-DF3A-4F77-9A22-88814EE9D69D}" destId="{7DE36A0A-B596-4B16-9E57-712632AFC4C8}" srcOrd="10" destOrd="0" presId="urn:microsoft.com/office/officeart/2005/8/layout/orgChart1"/>
    <dgm:cxn modelId="{03CAD224-0782-41C3-9C6D-FEBEF6DECAFD}" type="presParOf" srcId="{E4169E52-DF3A-4F77-9A22-88814EE9D69D}" destId="{C2B83158-9743-4AEA-B3CA-7E210A178C86}" srcOrd="11" destOrd="0" presId="urn:microsoft.com/office/officeart/2005/8/layout/orgChart1"/>
    <dgm:cxn modelId="{BA658BB2-5953-40E9-97D4-3717D2A388B7}" type="presParOf" srcId="{C2B83158-9743-4AEA-B3CA-7E210A178C86}" destId="{EFC133A5-66F8-4357-AEFF-635E6D2E81C1}" srcOrd="0" destOrd="0" presId="urn:microsoft.com/office/officeart/2005/8/layout/orgChart1"/>
    <dgm:cxn modelId="{D92EEB50-9329-4773-9FFC-83E8DA34DF03}" type="presParOf" srcId="{EFC133A5-66F8-4357-AEFF-635E6D2E81C1}" destId="{8CD5A4F3-A5D5-4B9C-8CC1-EA1E8E81A4D4}" srcOrd="0" destOrd="0" presId="urn:microsoft.com/office/officeart/2005/8/layout/orgChart1"/>
    <dgm:cxn modelId="{EDB48ED0-D576-4C76-83E0-E47BEA14D8B6}" type="presParOf" srcId="{EFC133A5-66F8-4357-AEFF-635E6D2E81C1}" destId="{398296A6-ACD9-4F61-A30F-C8F1A45F3401}" srcOrd="1" destOrd="0" presId="urn:microsoft.com/office/officeart/2005/8/layout/orgChart1"/>
    <dgm:cxn modelId="{ACE7708D-BC8D-4718-904C-82A89541D65D}" type="presParOf" srcId="{C2B83158-9743-4AEA-B3CA-7E210A178C86}" destId="{72CA5809-782F-408C-AFA6-C8B7FA9CAF94}" srcOrd="1" destOrd="0" presId="urn:microsoft.com/office/officeart/2005/8/layout/orgChart1"/>
    <dgm:cxn modelId="{9D0BDBDF-1B45-4FE7-AD30-6FCBE977AECE}" type="presParOf" srcId="{C2B83158-9743-4AEA-B3CA-7E210A178C86}" destId="{FFF0369A-D04C-4B9C-A11D-0F5A97A61A71}" srcOrd="2" destOrd="0" presId="urn:microsoft.com/office/officeart/2005/8/layout/orgChart1"/>
    <dgm:cxn modelId="{5C830FA2-9E0C-477F-9F1F-99796526432F}" type="presParOf" srcId="{E4169E52-DF3A-4F77-9A22-88814EE9D69D}" destId="{DDD87688-6B98-4DD1-98F3-1B27996CA778}" srcOrd="12" destOrd="0" presId="urn:microsoft.com/office/officeart/2005/8/layout/orgChart1"/>
    <dgm:cxn modelId="{97EBBE1E-2098-4001-B1B6-D90482855D01}" type="presParOf" srcId="{E4169E52-DF3A-4F77-9A22-88814EE9D69D}" destId="{0B5C5614-0B82-47D4-B46A-19AF1E29DD43}" srcOrd="13" destOrd="0" presId="urn:microsoft.com/office/officeart/2005/8/layout/orgChart1"/>
    <dgm:cxn modelId="{D5FFD731-5A52-4E34-A4B1-AA7392E06DA6}" type="presParOf" srcId="{0B5C5614-0B82-47D4-B46A-19AF1E29DD43}" destId="{D3146965-4F6A-4B35-AB27-CA60F26D3B97}" srcOrd="0" destOrd="0" presId="urn:microsoft.com/office/officeart/2005/8/layout/orgChart1"/>
    <dgm:cxn modelId="{25F9816C-3DC5-453B-BABB-E86128B7509B}" type="presParOf" srcId="{D3146965-4F6A-4B35-AB27-CA60F26D3B97}" destId="{973CCCD5-F769-49CB-BD4A-D2528CB5367C}" srcOrd="0" destOrd="0" presId="urn:microsoft.com/office/officeart/2005/8/layout/orgChart1"/>
    <dgm:cxn modelId="{95E7C90A-FEA9-4C32-9690-3D540D74D450}" type="presParOf" srcId="{D3146965-4F6A-4B35-AB27-CA60F26D3B97}" destId="{CFD12178-12E6-4E4F-9184-2C47E75ACF45}" srcOrd="1" destOrd="0" presId="urn:microsoft.com/office/officeart/2005/8/layout/orgChart1"/>
    <dgm:cxn modelId="{54C9BE28-8A64-4E09-80CF-4CBA7E2D12AB}" type="presParOf" srcId="{0B5C5614-0B82-47D4-B46A-19AF1E29DD43}" destId="{68C06DB5-0431-465C-A943-BCFAC1FF3B52}" srcOrd="1" destOrd="0" presId="urn:microsoft.com/office/officeart/2005/8/layout/orgChart1"/>
    <dgm:cxn modelId="{B18493A4-B0B1-4EF9-B1DD-AB630E77A8BB}" type="presParOf" srcId="{0B5C5614-0B82-47D4-B46A-19AF1E29DD43}" destId="{77544B5D-8317-4822-8F73-348278D7DF89}" srcOrd="2" destOrd="0" presId="urn:microsoft.com/office/officeart/2005/8/layout/orgChart1"/>
    <dgm:cxn modelId="{DB91DDA6-2375-41B5-95F0-5E09C77D68BD}" type="presParOf" srcId="{E4169E52-DF3A-4F77-9A22-88814EE9D69D}" destId="{57EB95E7-18FB-4B21-B439-774C09C6F1AC}" srcOrd="14" destOrd="0" presId="urn:microsoft.com/office/officeart/2005/8/layout/orgChart1"/>
    <dgm:cxn modelId="{C3AD1D7D-291D-4C2E-8E0F-1F73AC82D06E}" type="presParOf" srcId="{E4169E52-DF3A-4F77-9A22-88814EE9D69D}" destId="{3AD3C8A8-66A7-473E-AD8D-E0773DBF295F}" srcOrd="15" destOrd="0" presId="urn:microsoft.com/office/officeart/2005/8/layout/orgChart1"/>
    <dgm:cxn modelId="{E7204506-7A09-422C-9380-446797628981}" type="presParOf" srcId="{3AD3C8A8-66A7-473E-AD8D-E0773DBF295F}" destId="{5FB0E37D-B8CC-4191-A9B8-678B1A29091E}" srcOrd="0" destOrd="0" presId="urn:microsoft.com/office/officeart/2005/8/layout/orgChart1"/>
    <dgm:cxn modelId="{940CBB70-8603-4A1C-8376-65E094BF93EC}" type="presParOf" srcId="{5FB0E37D-B8CC-4191-A9B8-678B1A29091E}" destId="{ABE8DB49-760E-42A5-96BC-773D8AB18852}" srcOrd="0" destOrd="0" presId="urn:microsoft.com/office/officeart/2005/8/layout/orgChart1"/>
    <dgm:cxn modelId="{290DB792-47DE-4961-98F8-2C9F34B119F8}" type="presParOf" srcId="{5FB0E37D-B8CC-4191-A9B8-678B1A29091E}" destId="{ADFFEB9B-4A68-4387-BFAC-6F7EF19F59A8}" srcOrd="1" destOrd="0" presId="urn:microsoft.com/office/officeart/2005/8/layout/orgChart1"/>
    <dgm:cxn modelId="{78FF885D-C3C9-470F-B32D-33AF8308D7B4}" type="presParOf" srcId="{3AD3C8A8-66A7-473E-AD8D-E0773DBF295F}" destId="{2203B7CD-9CF1-4DF5-95C0-545A1B78F1E6}" srcOrd="1" destOrd="0" presId="urn:microsoft.com/office/officeart/2005/8/layout/orgChart1"/>
    <dgm:cxn modelId="{08CB78AA-5043-4576-B8BC-433E58FA7B22}" type="presParOf" srcId="{3AD3C8A8-66A7-473E-AD8D-E0773DBF295F}" destId="{924EDAF3-17B0-4D56-8EF5-556D04337B7B}" srcOrd="2" destOrd="0" presId="urn:microsoft.com/office/officeart/2005/8/layout/orgChart1"/>
    <dgm:cxn modelId="{E25BA3AF-F1AD-4736-97C7-385EEC4D0D37}" type="presParOf" srcId="{B62BDC16-B109-42DA-81DC-E85BE4241A9F}" destId="{586BE5BD-ABB6-46CA-A06A-1CAE91E50A76}" srcOrd="2" destOrd="0" presId="urn:microsoft.com/office/officeart/2005/8/layout/orgChart1"/>
    <dgm:cxn modelId="{A290F425-2BA5-4CE4-B667-5A7BAC8BCE55}" type="presParOf" srcId="{586BE5BD-ABB6-46CA-A06A-1CAE91E50A76}" destId="{FD55290D-4408-43BA-A60F-EDAA9BD57773}" srcOrd="0" destOrd="0" presId="urn:microsoft.com/office/officeart/2005/8/layout/orgChart1"/>
    <dgm:cxn modelId="{16ED3E60-7452-4C3A-A6C0-88116D3EF392}" type="presParOf" srcId="{586BE5BD-ABB6-46CA-A06A-1CAE91E50A76}" destId="{2E78D4F4-3837-47C5-8FFD-0CAD8F2ED1A0}" srcOrd="1" destOrd="0" presId="urn:microsoft.com/office/officeart/2005/8/layout/orgChart1"/>
    <dgm:cxn modelId="{75CFF0E0-8184-4C84-901A-5DA10AE236FF}" type="presParOf" srcId="{2E78D4F4-3837-47C5-8FFD-0CAD8F2ED1A0}" destId="{84740FC7-C5A5-4F62-AB89-6A7A9638BEDA}" srcOrd="0" destOrd="0" presId="urn:microsoft.com/office/officeart/2005/8/layout/orgChart1"/>
    <dgm:cxn modelId="{8DDAAA78-314E-471B-A647-2FCFF95252E0}" type="presParOf" srcId="{84740FC7-C5A5-4F62-AB89-6A7A9638BEDA}" destId="{F9B05187-A0B3-4D96-9604-056540086E75}" srcOrd="0" destOrd="0" presId="urn:microsoft.com/office/officeart/2005/8/layout/orgChart1"/>
    <dgm:cxn modelId="{1AFA47E6-0340-4356-9621-44CD46346F9D}" type="presParOf" srcId="{84740FC7-C5A5-4F62-AB89-6A7A9638BEDA}" destId="{C231B48C-98F6-4E68-B387-DEA129880838}" srcOrd="1" destOrd="0" presId="urn:microsoft.com/office/officeart/2005/8/layout/orgChart1"/>
    <dgm:cxn modelId="{A2AFAC7D-7971-49EB-A516-973894224349}" type="presParOf" srcId="{2E78D4F4-3837-47C5-8FFD-0CAD8F2ED1A0}" destId="{E17ABE44-73DB-4C7E-B168-45947853B37F}" srcOrd="1" destOrd="0" presId="urn:microsoft.com/office/officeart/2005/8/layout/orgChart1"/>
    <dgm:cxn modelId="{52877A4F-3AEB-4493-B39F-C0D396707ED5}" type="presParOf" srcId="{2E78D4F4-3837-47C5-8FFD-0CAD8F2ED1A0}" destId="{8D47A729-7D2D-40AA-B1A8-8C05C005145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5FA909-FE44-42B6-998E-9CF4A0ED957C}" type="doc">
      <dgm:prSet loTypeId="urn:microsoft.com/office/officeart/2005/8/layout/vList3" loCatId="picture" qsTypeId="urn:microsoft.com/office/officeart/2005/8/quickstyle/simple1" qsCatId="simple" csTypeId="urn:microsoft.com/office/officeart/2005/8/colors/accent1_2" csCatId="accent1" phldr="1"/>
      <dgm:spPr/>
    </dgm:pt>
    <dgm:pt modelId="{E2C0B74B-B378-4861-AC8D-F90EEB657DFE}">
      <dgm:prSet phldrT="[Texto]" custT="1"/>
      <dgm:spPr/>
      <dgm:t>
        <a:bodyPr/>
        <a:lstStyle/>
        <a:p>
          <a:r>
            <a:rPr lang="es-ES" sz="2000" b="1" dirty="0" err="1"/>
            <a:t>Regulation</a:t>
          </a:r>
          <a:endParaRPr lang="es-ES" sz="1400" b="1" dirty="0"/>
        </a:p>
        <a:p>
          <a:r>
            <a:rPr lang="es-ES" sz="1500" i="1" dirty="0" err="1"/>
            <a:t>Objectives</a:t>
          </a:r>
          <a:r>
            <a:rPr lang="es-ES" sz="1500" i="1" dirty="0"/>
            <a:t>: </a:t>
          </a:r>
          <a:r>
            <a:rPr lang="en-US" sz="1500" i="1" dirty="0"/>
            <a:t>Analysis of existing regulations and their impact on local regulations; Definition of legal requirements and authorization procedures for activities related to UAM activities; Drafting of regulatory and management proposals; Communication with the rest of the administrations; Internal training in Madrid City Council.</a:t>
          </a:r>
          <a:endParaRPr lang="es-ES" sz="1500" i="1" dirty="0"/>
        </a:p>
      </dgm:t>
    </dgm:pt>
    <dgm:pt modelId="{C0B114A6-B9FD-42A8-BCA0-68E485A0E9CD}" type="parTrans" cxnId="{761049BE-9313-4F6D-853A-5F164353B365}">
      <dgm:prSet/>
      <dgm:spPr/>
      <dgm:t>
        <a:bodyPr/>
        <a:lstStyle/>
        <a:p>
          <a:endParaRPr lang="es-ES"/>
        </a:p>
      </dgm:t>
    </dgm:pt>
    <dgm:pt modelId="{32227B16-BECE-4AD0-AE83-7A7D550A2B1F}" type="sibTrans" cxnId="{761049BE-9313-4F6D-853A-5F164353B365}">
      <dgm:prSet/>
      <dgm:spPr/>
      <dgm:t>
        <a:bodyPr/>
        <a:lstStyle/>
        <a:p>
          <a:endParaRPr lang="es-ES"/>
        </a:p>
      </dgm:t>
    </dgm:pt>
    <dgm:pt modelId="{E3E5F8C6-BC21-4438-B6CD-65D5EF209A5E}">
      <dgm:prSet phldrT="[Texto]" custT="1"/>
      <dgm:spPr/>
      <dgm:t>
        <a:bodyPr/>
        <a:lstStyle/>
        <a:p>
          <a:r>
            <a:rPr lang="es-ES" sz="2000" b="1" dirty="0"/>
            <a:t>Security</a:t>
          </a:r>
        </a:p>
        <a:p>
          <a:r>
            <a:rPr lang="en-US" sz="1600" i="1" dirty="0"/>
            <a:t>Objectives: Definition of flight safety requirements; Definition of exclusion zones; Definition of protocols for dealing with security breaches, etc.</a:t>
          </a:r>
          <a:endParaRPr lang="es-ES" sz="1600" dirty="0"/>
        </a:p>
      </dgm:t>
    </dgm:pt>
    <dgm:pt modelId="{63A89561-B8CB-4054-8535-93192EB00215}" type="parTrans" cxnId="{6763EAD2-96BC-4B5B-B21E-B777FCCC0B8E}">
      <dgm:prSet/>
      <dgm:spPr/>
      <dgm:t>
        <a:bodyPr/>
        <a:lstStyle/>
        <a:p>
          <a:endParaRPr lang="es-ES"/>
        </a:p>
      </dgm:t>
    </dgm:pt>
    <dgm:pt modelId="{66393BF2-04DF-41D6-AAF1-538C02EADF32}" type="sibTrans" cxnId="{6763EAD2-96BC-4B5B-B21E-B777FCCC0B8E}">
      <dgm:prSet/>
      <dgm:spPr/>
      <dgm:t>
        <a:bodyPr/>
        <a:lstStyle/>
        <a:p>
          <a:endParaRPr lang="es-ES"/>
        </a:p>
      </dgm:t>
    </dgm:pt>
    <dgm:pt modelId="{2FA4DC3D-6E3C-45FB-AD65-D9140CB9E6F4}">
      <dgm:prSet phldrT="[Texto]" custT="1"/>
      <dgm:spPr/>
      <dgm:t>
        <a:bodyPr/>
        <a:lstStyle/>
        <a:p>
          <a:r>
            <a:rPr lang="es-ES" sz="2000" b="1" dirty="0" err="1"/>
            <a:t>Operations</a:t>
          </a:r>
          <a:endParaRPr lang="es-ES" sz="1900" b="1" dirty="0"/>
        </a:p>
        <a:p>
          <a:r>
            <a:rPr lang="en-US" sz="1800" i="1" dirty="0"/>
            <a:t>Objectives: Definition of operational requirements; Liaison with air navigation providers; Definition of safety and emergency operational procedures in the event of incidents.</a:t>
          </a:r>
          <a:endParaRPr lang="es-ES" sz="1800" dirty="0"/>
        </a:p>
      </dgm:t>
    </dgm:pt>
    <dgm:pt modelId="{23585F9B-B34D-4009-804E-4A3FB52C3772}" type="parTrans" cxnId="{AD9EB517-0125-4E24-A425-EC4A2B9D53C7}">
      <dgm:prSet/>
      <dgm:spPr/>
      <dgm:t>
        <a:bodyPr/>
        <a:lstStyle/>
        <a:p>
          <a:endParaRPr lang="es-ES"/>
        </a:p>
      </dgm:t>
    </dgm:pt>
    <dgm:pt modelId="{81A2DF78-ADC9-4494-A7C3-9840C3E55D12}" type="sibTrans" cxnId="{AD9EB517-0125-4E24-A425-EC4A2B9D53C7}">
      <dgm:prSet/>
      <dgm:spPr/>
      <dgm:t>
        <a:bodyPr/>
        <a:lstStyle/>
        <a:p>
          <a:endParaRPr lang="es-ES"/>
        </a:p>
      </dgm:t>
    </dgm:pt>
    <dgm:pt modelId="{73F0E2DD-DED9-41EE-A6DF-72ACD158F51E}" type="pres">
      <dgm:prSet presAssocID="{995FA909-FE44-42B6-998E-9CF4A0ED957C}" presName="linearFlow" presStyleCnt="0">
        <dgm:presLayoutVars>
          <dgm:dir/>
          <dgm:resizeHandles val="exact"/>
        </dgm:presLayoutVars>
      </dgm:prSet>
      <dgm:spPr/>
    </dgm:pt>
    <dgm:pt modelId="{6D53FDC1-73D4-42BE-ABA7-41854980E5CA}" type="pres">
      <dgm:prSet presAssocID="{E2C0B74B-B378-4861-AC8D-F90EEB657DFE}" presName="composite" presStyleCnt="0"/>
      <dgm:spPr/>
    </dgm:pt>
    <dgm:pt modelId="{52A8CA91-1A88-49DA-8D89-AD9D3E03C158}" type="pres">
      <dgm:prSet presAssocID="{E2C0B74B-B378-4861-AC8D-F90EEB657DF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rtillo de juez con relleno sólido"/>
        </a:ext>
      </dgm:extLst>
    </dgm:pt>
    <dgm:pt modelId="{A79269B5-D15A-46DA-B467-02C99DE66B10}" type="pres">
      <dgm:prSet presAssocID="{E2C0B74B-B378-4861-AC8D-F90EEB657DFE}" presName="txShp" presStyleLbl="node1" presStyleIdx="0" presStyleCnt="3">
        <dgm:presLayoutVars>
          <dgm:bulletEnabled val="1"/>
        </dgm:presLayoutVars>
      </dgm:prSet>
      <dgm:spPr/>
    </dgm:pt>
    <dgm:pt modelId="{9A5F7B84-3AC4-447F-A9DC-1CE0A289EC31}" type="pres">
      <dgm:prSet presAssocID="{32227B16-BECE-4AD0-AE83-7A7D550A2B1F}" presName="spacing" presStyleCnt="0"/>
      <dgm:spPr/>
    </dgm:pt>
    <dgm:pt modelId="{C227460E-73D7-4306-A987-B4110CD9BAB8}" type="pres">
      <dgm:prSet presAssocID="{E3E5F8C6-BC21-4438-B6CD-65D5EF209A5E}" presName="composite" presStyleCnt="0"/>
      <dgm:spPr/>
    </dgm:pt>
    <dgm:pt modelId="{256E4446-E97E-41E6-A92E-B5B7EE1D737B}" type="pres">
      <dgm:prSet presAssocID="{E3E5F8C6-BC21-4438-B6CD-65D5EF209A5E}"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rca de escudo con relleno sólido"/>
        </a:ext>
      </dgm:extLst>
    </dgm:pt>
    <dgm:pt modelId="{720D6C16-80CF-47DB-8A96-4305EF110ABF}" type="pres">
      <dgm:prSet presAssocID="{E3E5F8C6-BC21-4438-B6CD-65D5EF209A5E}" presName="txShp" presStyleLbl="node1" presStyleIdx="1" presStyleCnt="3">
        <dgm:presLayoutVars>
          <dgm:bulletEnabled val="1"/>
        </dgm:presLayoutVars>
      </dgm:prSet>
      <dgm:spPr/>
    </dgm:pt>
    <dgm:pt modelId="{A347844B-E5AB-4AFA-A8FA-EEB80216FFD8}" type="pres">
      <dgm:prSet presAssocID="{66393BF2-04DF-41D6-AAF1-538C02EADF32}" presName="spacing" presStyleCnt="0"/>
      <dgm:spPr/>
    </dgm:pt>
    <dgm:pt modelId="{BC2B6FBD-DC8C-45A3-95EF-841D2BBE1C17}" type="pres">
      <dgm:prSet presAssocID="{2FA4DC3D-6E3C-45FB-AD65-D9140CB9E6F4}" presName="composite" presStyleCnt="0"/>
      <dgm:spPr/>
    </dgm:pt>
    <dgm:pt modelId="{1500B5FA-44ED-4E6C-82F0-BCFF8CB8A01D}" type="pres">
      <dgm:prSet presAssocID="{2FA4DC3D-6E3C-45FB-AD65-D9140CB9E6F4}"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jora continua con relleno sólido"/>
        </a:ext>
      </dgm:extLst>
    </dgm:pt>
    <dgm:pt modelId="{FF718AD3-6AF9-422B-9EF2-E279F7CD7DC6}" type="pres">
      <dgm:prSet presAssocID="{2FA4DC3D-6E3C-45FB-AD65-D9140CB9E6F4}" presName="txShp" presStyleLbl="node1" presStyleIdx="2" presStyleCnt="3">
        <dgm:presLayoutVars>
          <dgm:bulletEnabled val="1"/>
        </dgm:presLayoutVars>
      </dgm:prSet>
      <dgm:spPr/>
    </dgm:pt>
  </dgm:ptLst>
  <dgm:cxnLst>
    <dgm:cxn modelId="{AD9EB517-0125-4E24-A425-EC4A2B9D53C7}" srcId="{995FA909-FE44-42B6-998E-9CF4A0ED957C}" destId="{2FA4DC3D-6E3C-45FB-AD65-D9140CB9E6F4}" srcOrd="2" destOrd="0" parTransId="{23585F9B-B34D-4009-804E-4A3FB52C3772}" sibTransId="{81A2DF78-ADC9-4494-A7C3-9840C3E55D12}"/>
    <dgm:cxn modelId="{C7652D2A-7CD0-4578-AFE4-62F9B210059B}" type="presOf" srcId="{2FA4DC3D-6E3C-45FB-AD65-D9140CB9E6F4}" destId="{FF718AD3-6AF9-422B-9EF2-E279F7CD7DC6}" srcOrd="0" destOrd="0" presId="urn:microsoft.com/office/officeart/2005/8/layout/vList3"/>
    <dgm:cxn modelId="{952FE833-660D-45AC-9FEE-CD701A90887C}" type="presOf" srcId="{E3E5F8C6-BC21-4438-B6CD-65D5EF209A5E}" destId="{720D6C16-80CF-47DB-8A96-4305EF110ABF}" srcOrd="0" destOrd="0" presId="urn:microsoft.com/office/officeart/2005/8/layout/vList3"/>
    <dgm:cxn modelId="{36836B78-9EED-4064-B703-13E906B17A24}" type="presOf" srcId="{E2C0B74B-B378-4861-AC8D-F90EEB657DFE}" destId="{A79269B5-D15A-46DA-B467-02C99DE66B10}" srcOrd="0" destOrd="0" presId="urn:microsoft.com/office/officeart/2005/8/layout/vList3"/>
    <dgm:cxn modelId="{CCFD9F8E-3C2A-4EA5-9410-59537E3EF9BF}" type="presOf" srcId="{995FA909-FE44-42B6-998E-9CF4A0ED957C}" destId="{73F0E2DD-DED9-41EE-A6DF-72ACD158F51E}" srcOrd="0" destOrd="0" presId="urn:microsoft.com/office/officeart/2005/8/layout/vList3"/>
    <dgm:cxn modelId="{761049BE-9313-4F6D-853A-5F164353B365}" srcId="{995FA909-FE44-42B6-998E-9CF4A0ED957C}" destId="{E2C0B74B-B378-4861-AC8D-F90EEB657DFE}" srcOrd="0" destOrd="0" parTransId="{C0B114A6-B9FD-42A8-BCA0-68E485A0E9CD}" sibTransId="{32227B16-BECE-4AD0-AE83-7A7D550A2B1F}"/>
    <dgm:cxn modelId="{6763EAD2-96BC-4B5B-B21E-B777FCCC0B8E}" srcId="{995FA909-FE44-42B6-998E-9CF4A0ED957C}" destId="{E3E5F8C6-BC21-4438-B6CD-65D5EF209A5E}" srcOrd="1" destOrd="0" parTransId="{63A89561-B8CB-4054-8535-93192EB00215}" sibTransId="{66393BF2-04DF-41D6-AAF1-538C02EADF32}"/>
    <dgm:cxn modelId="{B6924B13-A374-47FD-A095-CE485BA71068}" type="presParOf" srcId="{73F0E2DD-DED9-41EE-A6DF-72ACD158F51E}" destId="{6D53FDC1-73D4-42BE-ABA7-41854980E5CA}" srcOrd="0" destOrd="0" presId="urn:microsoft.com/office/officeart/2005/8/layout/vList3"/>
    <dgm:cxn modelId="{64532160-45CB-41F9-8DBE-19CBCE7E3524}" type="presParOf" srcId="{6D53FDC1-73D4-42BE-ABA7-41854980E5CA}" destId="{52A8CA91-1A88-49DA-8D89-AD9D3E03C158}" srcOrd="0" destOrd="0" presId="urn:microsoft.com/office/officeart/2005/8/layout/vList3"/>
    <dgm:cxn modelId="{64919D33-F8A4-40F3-BE62-5E17157773EF}" type="presParOf" srcId="{6D53FDC1-73D4-42BE-ABA7-41854980E5CA}" destId="{A79269B5-D15A-46DA-B467-02C99DE66B10}" srcOrd="1" destOrd="0" presId="urn:microsoft.com/office/officeart/2005/8/layout/vList3"/>
    <dgm:cxn modelId="{357F8D0A-0468-4116-B082-D97EFE67E7F6}" type="presParOf" srcId="{73F0E2DD-DED9-41EE-A6DF-72ACD158F51E}" destId="{9A5F7B84-3AC4-447F-A9DC-1CE0A289EC31}" srcOrd="1" destOrd="0" presId="urn:microsoft.com/office/officeart/2005/8/layout/vList3"/>
    <dgm:cxn modelId="{02142094-B759-449D-94C1-ED9D1D6EAA8C}" type="presParOf" srcId="{73F0E2DD-DED9-41EE-A6DF-72ACD158F51E}" destId="{C227460E-73D7-4306-A987-B4110CD9BAB8}" srcOrd="2" destOrd="0" presId="urn:microsoft.com/office/officeart/2005/8/layout/vList3"/>
    <dgm:cxn modelId="{5ACB242E-DD42-48CD-A8B5-AC88CAEC2F30}" type="presParOf" srcId="{C227460E-73D7-4306-A987-B4110CD9BAB8}" destId="{256E4446-E97E-41E6-A92E-B5B7EE1D737B}" srcOrd="0" destOrd="0" presId="urn:microsoft.com/office/officeart/2005/8/layout/vList3"/>
    <dgm:cxn modelId="{F90A31A2-8598-4FE7-8BE0-C461571EFC37}" type="presParOf" srcId="{C227460E-73D7-4306-A987-B4110CD9BAB8}" destId="{720D6C16-80CF-47DB-8A96-4305EF110ABF}" srcOrd="1" destOrd="0" presId="urn:microsoft.com/office/officeart/2005/8/layout/vList3"/>
    <dgm:cxn modelId="{8290964E-6E47-4A5B-81F9-CB49130352B3}" type="presParOf" srcId="{73F0E2DD-DED9-41EE-A6DF-72ACD158F51E}" destId="{A347844B-E5AB-4AFA-A8FA-EEB80216FFD8}" srcOrd="3" destOrd="0" presId="urn:microsoft.com/office/officeart/2005/8/layout/vList3"/>
    <dgm:cxn modelId="{A37E11A7-10C8-4CC6-AC4A-C41FB3408B93}" type="presParOf" srcId="{73F0E2DD-DED9-41EE-A6DF-72ACD158F51E}" destId="{BC2B6FBD-DC8C-45A3-95EF-841D2BBE1C17}" srcOrd="4" destOrd="0" presId="urn:microsoft.com/office/officeart/2005/8/layout/vList3"/>
    <dgm:cxn modelId="{325A9408-7919-4635-8D30-0676DC358E21}" type="presParOf" srcId="{BC2B6FBD-DC8C-45A3-95EF-841D2BBE1C17}" destId="{1500B5FA-44ED-4E6C-82F0-BCFF8CB8A01D}" srcOrd="0" destOrd="0" presId="urn:microsoft.com/office/officeart/2005/8/layout/vList3"/>
    <dgm:cxn modelId="{695C7AA8-61A1-42CA-977A-850A33C2EF53}" type="presParOf" srcId="{BC2B6FBD-DC8C-45A3-95EF-841D2BBE1C17}" destId="{FF718AD3-6AF9-422B-9EF2-E279F7CD7DC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5FA909-FE44-42B6-998E-9CF4A0ED957C}" type="doc">
      <dgm:prSet loTypeId="urn:microsoft.com/office/officeart/2005/8/layout/vList3" loCatId="picture" qsTypeId="urn:microsoft.com/office/officeart/2005/8/quickstyle/simple1" qsCatId="simple" csTypeId="urn:microsoft.com/office/officeart/2005/8/colors/accent1_2" csCatId="accent1" phldr="1"/>
      <dgm:spPr/>
    </dgm:pt>
    <dgm:pt modelId="{E2C0B74B-B378-4861-AC8D-F90EEB657DFE}">
      <dgm:prSet phldrT="[Texto]" custT="1"/>
      <dgm:spPr/>
      <dgm:t>
        <a:bodyPr/>
        <a:lstStyle/>
        <a:p>
          <a:r>
            <a:rPr lang="es-ES" sz="2000" b="1" dirty="0" err="1"/>
            <a:t>Infrastructure</a:t>
          </a:r>
          <a:endParaRPr lang="es-ES" sz="1400" b="1" dirty="0"/>
        </a:p>
        <a:p>
          <a:r>
            <a:rPr lang="en-US" sz="1600" i="1" dirty="0"/>
            <a:t>Objectives: analysis of UAM infrastructures from an urban planning and safety point of view; analysis of procedures for setting up infrastructures for different needs; analysis of use of drones (landing/clearance) in buildings and public spaces.</a:t>
          </a:r>
          <a:endParaRPr lang="es-ES" sz="1600" i="1" dirty="0"/>
        </a:p>
      </dgm:t>
    </dgm:pt>
    <dgm:pt modelId="{C0B114A6-B9FD-42A8-BCA0-68E485A0E9CD}" type="parTrans" cxnId="{761049BE-9313-4F6D-853A-5F164353B365}">
      <dgm:prSet/>
      <dgm:spPr/>
      <dgm:t>
        <a:bodyPr/>
        <a:lstStyle/>
        <a:p>
          <a:endParaRPr lang="es-ES"/>
        </a:p>
      </dgm:t>
    </dgm:pt>
    <dgm:pt modelId="{32227B16-BECE-4AD0-AE83-7A7D550A2B1F}" type="sibTrans" cxnId="{761049BE-9313-4F6D-853A-5F164353B365}">
      <dgm:prSet/>
      <dgm:spPr/>
      <dgm:t>
        <a:bodyPr/>
        <a:lstStyle/>
        <a:p>
          <a:endParaRPr lang="es-ES"/>
        </a:p>
      </dgm:t>
    </dgm:pt>
    <dgm:pt modelId="{E3E5F8C6-BC21-4438-B6CD-65D5EF209A5E}">
      <dgm:prSet phldrT="[Texto]" custT="1"/>
      <dgm:spPr/>
      <dgm:t>
        <a:bodyPr/>
        <a:lstStyle/>
        <a:p>
          <a:r>
            <a:rPr lang="es-ES" sz="2000" b="1" dirty="0" err="1"/>
            <a:t>Environment</a:t>
          </a:r>
          <a:r>
            <a:rPr lang="es-ES" sz="2000" b="1" dirty="0"/>
            <a:t> &amp; </a:t>
          </a:r>
          <a:r>
            <a:rPr lang="es-ES" sz="2000" b="1" dirty="0" err="1"/>
            <a:t>Citizens</a:t>
          </a:r>
          <a:endParaRPr lang="es-ES" sz="2000" b="1" dirty="0"/>
        </a:p>
        <a:p>
          <a:r>
            <a:rPr lang="en-US" sz="1600" i="1" dirty="0"/>
            <a:t>Objectives: analysis of environmental requirements of drone infrastructure and operation; study the preparedness for the implementation of UAM services in the city and their acceptance by citizens; definition of models of interaction with citizens: channels, content, incident management, public communication, etc.</a:t>
          </a:r>
          <a:endParaRPr lang="es-ES" sz="1600" dirty="0"/>
        </a:p>
      </dgm:t>
    </dgm:pt>
    <dgm:pt modelId="{63A89561-B8CB-4054-8535-93192EB00215}" type="parTrans" cxnId="{6763EAD2-96BC-4B5B-B21E-B777FCCC0B8E}">
      <dgm:prSet/>
      <dgm:spPr/>
      <dgm:t>
        <a:bodyPr/>
        <a:lstStyle/>
        <a:p>
          <a:endParaRPr lang="es-ES"/>
        </a:p>
      </dgm:t>
    </dgm:pt>
    <dgm:pt modelId="{66393BF2-04DF-41D6-AAF1-538C02EADF32}" type="sibTrans" cxnId="{6763EAD2-96BC-4B5B-B21E-B777FCCC0B8E}">
      <dgm:prSet/>
      <dgm:spPr/>
      <dgm:t>
        <a:bodyPr/>
        <a:lstStyle/>
        <a:p>
          <a:endParaRPr lang="es-ES"/>
        </a:p>
      </dgm:t>
    </dgm:pt>
    <dgm:pt modelId="{2FA4DC3D-6E3C-45FB-AD65-D9140CB9E6F4}">
      <dgm:prSet phldrT="[Texto]" custT="1"/>
      <dgm:spPr/>
      <dgm:t>
        <a:bodyPr/>
        <a:lstStyle/>
        <a:p>
          <a:r>
            <a:rPr lang="es-ES" sz="2000" b="1" dirty="0" err="1"/>
            <a:t>Private</a:t>
          </a:r>
          <a:r>
            <a:rPr lang="es-ES" sz="2000" b="1" dirty="0"/>
            <a:t> Sector </a:t>
          </a:r>
          <a:r>
            <a:rPr lang="es-ES" sz="2000" b="1" dirty="0" err="1"/>
            <a:t>Stakeholders</a:t>
          </a:r>
          <a:endParaRPr lang="es-ES" sz="1900" b="1" dirty="0"/>
        </a:p>
        <a:p>
          <a:r>
            <a:rPr lang="en-US" sz="1600" i="1" dirty="0"/>
            <a:t>Objectives: Analysis of proposals from economic agents in the field of air mobility; Identification of areas and projects of interest; Development of pilot projects.</a:t>
          </a:r>
          <a:r>
            <a:rPr lang="en-US" sz="1600" dirty="0"/>
            <a:t> </a:t>
          </a:r>
          <a:r>
            <a:rPr lang="en-US" sz="1600" i="1" dirty="0"/>
            <a:t>E.g. </a:t>
          </a:r>
          <a:r>
            <a:rPr lang="en-US" sz="1600" i="1" dirty="0" err="1"/>
            <a:t>Bluenest</a:t>
          </a:r>
          <a:r>
            <a:rPr lang="en-US" sz="1600" i="1" dirty="0"/>
            <a:t> (</a:t>
          </a:r>
          <a:r>
            <a:rPr lang="en-US" sz="1600" i="1" dirty="0" err="1"/>
            <a:t>Openvia</a:t>
          </a:r>
          <a:r>
            <a:rPr lang="en-US" sz="1600" i="1" dirty="0"/>
            <a:t>).</a:t>
          </a:r>
          <a:r>
            <a:rPr lang="en-US" sz="1600" dirty="0"/>
            <a:t> </a:t>
          </a:r>
          <a:r>
            <a:rPr lang="en-US" sz="1600" i="1" dirty="0"/>
            <a:t>Transport of medical samples between Hospital Ramón y </a:t>
          </a:r>
          <a:r>
            <a:rPr lang="en-US" sz="1600" i="1" dirty="0" err="1"/>
            <a:t>Cajal</a:t>
          </a:r>
          <a:r>
            <a:rPr lang="en-US" sz="1600" i="1" dirty="0"/>
            <a:t> and Carlos III.</a:t>
          </a:r>
          <a:endParaRPr lang="es-ES" sz="1600" dirty="0"/>
        </a:p>
      </dgm:t>
    </dgm:pt>
    <dgm:pt modelId="{23585F9B-B34D-4009-804E-4A3FB52C3772}" type="parTrans" cxnId="{AD9EB517-0125-4E24-A425-EC4A2B9D53C7}">
      <dgm:prSet/>
      <dgm:spPr/>
      <dgm:t>
        <a:bodyPr/>
        <a:lstStyle/>
        <a:p>
          <a:endParaRPr lang="es-ES"/>
        </a:p>
      </dgm:t>
    </dgm:pt>
    <dgm:pt modelId="{81A2DF78-ADC9-4494-A7C3-9840C3E55D12}" type="sibTrans" cxnId="{AD9EB517-0125-4E24-A425-EC4A2B9D53C7}">
      <dgm:prSet/>
      <dgm:spPr/>
      <dgm:t>
        <a:bodyPr/>
        <a:lstStyle/>
        <a:p>
          <a:endParaRPr lang="es-ES"/>
        </a:p>
      </dgm:t>
    </dgm:pt>
    <dgm:pt modelId="{73F0E2DD-DED9-41EE-A6DF-72ACD158F51E}" type="pres">
      <dgm:prSet presAssocID="{995FA909-FE44-42B6-998E-9CF4A0ED957C}" presName="linearFlow" presStyleCnt="0">
        <dgm:presLayoutVars>
          <dgm:dir/>
          <dgm:resizeHandles val="exact"/>
        </dgm:presLayoutVars>
      </dgm:prSet>
      <dgm:spPr/>
    </dgm:pt>
    <dgm:pt modelId="{6D53FDC1-73D4-42BE-ABA7-41854980E5CA}" type="pres">
      <dgm:prSet presAssocID="{E2C0B74B-B378-4861-AC8D-F90EEB657DFE}" presName="composite" presStyleCnt="0"/>
      <dgm:spPr/>
    </dgm:pt>
    <dgm:pt modelId="{52A8CA91-1A88-49DA-8D89-AD9D3E03C158}" type="pres">
      <dgm:prSet presAssocID="{E2C0B74B-B378-4861-AC8D-F90EEB657DF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dificio con relleno sólido"/>
        </a:ext>
      </dgm:extLst>
    </dgm:pt>
    <dgm:pt modelId="{A79269B5-D15A-46DA-B467-02C99DE66B10}" type="pres">
      <dgm:prSet presAssocID="{E2C0B74B-B378-4861-AC8D-F90EEB657DFE}" presName="txShp" presStyleLbl="node1" presStyleIdx="0" presStyleCnt="3">
        <dgm:presLayoutVars>
          <dgm:bulletEnabled val="1"/>
        </dgm:presLayoutVars>
      </dgm:prSet>
      <dgm:spPr/>
    </dgm:pt>
    <dgm:pt modelId="{9A5F7B84-3AC4-447F-A9DC-1CE0A289EC31}" type="pres">
      <dgm:prSet presAssocID="{32227B16-BECE-4AD0-AE83-7A7D550A2B1F}" presName="spacing" presStyleCnt="0"/>
      <dgm:spPr/>
    </dgm:pt>
    <dgm:pt modelId="{C227460E-73D7-4306-A987-B4110CD9BAB8}" type="pres">
      <dgm:prSet presAssocID="{E3E5F8C6-BC21-4438-B6CD-65D5EF209A5E}" presName="composite" presStyleCnt="0"/>
      <dgm:spPr/>
    </dgm:pt>
    <dgm:pt modelId="{256E4446-E97E-41E6-A92E-B5B7EE1D737B}" type="pres">
      <dgm:prSet presAssocID="{E3E5F8C6-BC21-4438-B6CD-65D5EF209A5E}"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scena de colina con relleno sólido"/>
        </a:ext>
      </dgm:extLst>
    </dgm:pt>
    <dgm:pt modelId="{720D6C16-80CF-47DB-8A96-4305EF110ABF}" type="pres">
      <dgm:prSet presAssocID="{E3E5F8C6-BC21-4438-B6CD-65D5EF209A5E}" presName="txShp" presStyleLbl="node1" presStyleIdx="1" presStyleCnt="3">
        <dgm:presLayoutVars>
          <dgm:bulletEnabled val="1"/>
        </dgm:presLayoutVars>
      </dgm:prSet>
      <dgm:spPr/>
    </dgm:pt>
    <dgm:pt modelId="{A347844B-E5AB-4AFA-A8FA-EEB80216FFD8}" type="pres">
      <dgm:prSet presAssocID="{66393BF2-04DF-41D6-AAF1-538C02EADF32}" presName="spacing" presStyleCnt="0"/>
      <dgm:spPr/>
    </dgm:pt>
    <dgm:pt modelId="{BC2B6FBD-DC8C-45A3-95EF-841D2BBE1C17}" type="pres">
      <dgm:prSet presAssocID="{2FA4DC3D-6E3C-45FB-AD65-D9140CB9E6F4}" presName="composite" presStyleCnt="0"/>
      <dgm:spPr/>
    </dgm:pt>
    <dgm:pt modelId="{1500B5FA-44ED-4E6C-82F0-BCFF8CB8A01D}" type="pres">
      <dgm:prSet presAssocID="{2FA4DC3D-6E3C-45FB-AD65-D9140CB9E6F4}"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seña de cliente con relleno sólido"/>
        </a:ext>
      </dgm:extLst>
    </dgm:pt>
    <dgm:pt modelId="{FF718AD3-6AF9-422B-9EF2-E279F7CD7DC6}" type="pres">
      <dgm:prSet presAssocID="{2FA4DC3D-6E3C-45FB-AD65-D9140CB9E6F4}" presName="txShp" presStyleLbl="node1" presStyleIdx="2" presStyleCnt="3">
        <dgm:presLayoutVars>
          <dgm:bulletEnabled val="1"/>
        </dgm:presLayoutVars>
      </dgm:prSet>
      <dgm:spPr/>
    </dgm:pt>
  </dgm:ptLst>
  <dgm:cxnLst>
    <dgm:cxn modelId="{AD9EB517-0125-4E24-A425-EC4A2B9D53C7}" srcId="{995FA909-FE44-42B6-998E-9CF4A0ED957C}" destId="{2FA4DC3D-6E3C-45FB-AD65-D9140CB9E6F4}" srcOrd="2" destOrd="0" parTransId="{23585F9B-B34D-4009-804E-4A3FB52C3772}" sibTransId="{81A2DF78-ADC9-4494-A7C3-9840C3E55D12}"/>
    <dgm:cxn modelId="{C7652D2A-7CD0-4578-AFE4-62F9B210059B}" type="presOf" srcId="{2FA4DC3D-6E3C-45FB-AD65-D9140CB9E6F4}" destId="{FF718AD3-6AF9-422B-9EF2-E279F7CD7DC6}" srcOrd="0" destOrd="0" presId="urn:microsoft.com/office/officeart/2005/8/layout/vList3"/>
    <dgm:cxn modelId="{952FE833-660D-45AC-9FEE-CD701A90887C}" type="presOf" srcId="{E3E5F8C6-BC21-4438-B6CD-65D5EF209A5E}" destId="{720D6C16-80CF-47DB-8A96-4305EF110ABF}" srcOrd="0" destOrd="0" presId="urn:microsoft.com/office/officeart/2005/8/layout/vList3"/>
    <dgm:cxn modelId="{36836B78-9EED-4064-B703-13E906B17A24}" type="presOf" srcId="{E2C0B74B-B378-4861-AC8D-F90EEB657DFE}" destId="{A79269B5-D15A-46DA-B467-02C99DE66B10}" srcOrd="0" destOrd="0" presId="urn:microsoft.com/office/officeart/2005/8/layout/vList3"/>
    <dgm:cxn modelId="{CCFD9F8E-3C2A-4EA5-9410-59537E3EF9BF}" type="presOf" srcId="{995FA909-FE44-42B6-998E-9CF4A0ED957C}" destId="{73F0E2DD-DED9-41EE-A6DF-72ACD158F51E}" srcOrd="0" destOrd="0" presId="urn:microsoft.com/office/officeart/2005/8/layout/vList3"/>
    <dgm:cxn modelId="{761049BE-9313-4F6D-853A-5F164353B365}" srcId="{995FA909-FE44-42B6-998E-9CF4A0ED957C}" destId="{E2C0B74B-B378-4861-AC8D-F90EEB657DFE}" srcOrd="0" destOrd="0" parTransId="{C0B114A6-B9FD-42A8-BCA0-68E485A0E9CD}" sibTransId="{32227B16-BECE-4AD0-AE83-7A7D550A2B1F}"/>
    <dgm:cxn modelId="{6763EAD2-96BC-4B5B-B21E-B777FCCC0B8E}" srcId="{995FA909-FE44-42B6-998E-9CF4A0ED957C}" destId="{E3E5F8C6-BC21-4438-B6CD-65D5EF209A5E}" srcOrd="1" destOrd="0" parTransId="{63A89561-B8CB-4054-8535-93192EB00215}" sibTransId="{66393BF2-04DF-41D6-AAF1-538C02EADF32}"/>
    <dgm:cxn modelId="{B6924B13-A374-47FD-A095-CE485BA71068}" type="presParOf" srcId="{73F0E2DD-DED9-41EE-A6DF-72ACD158F51E}" destId="{6D53FDC1-73D4-42BE-ABA7-41854980E5CA}" srcOrd="0" destOrd="0" presId="urn:microsoft.com/office/officeart/2005/8/layout/vList3"/>
    <dgm:cxn modelId="{64532160-45CB-41F9-8DBE-19CBCE7E3524}" type="presParOf" srcId="{6D53FDC1-73D4-42BE-ABA7-41854980E5CA}" destId="{52A8CA91-1A88-49DA-8D89-AD9D3E03C158}" srcOrd="0" destOrd="0" presId="urn:microsoft.com/office/officeart/2005/8/layout/vList3"/>
    <dgm:cxn modelId="{64919D33-F8A4-40F3-BE62-5E17157773EF}" type="presParOf" srcId="{6D53FDC1-73D4-42BE-ABA7-41854980E5CA}" destId="{A79269B5-D15A-46DA-B467-02C99DE66B10}" srcOrd="1" destOrd="0" presId="urn:microsoft.com/office/officeart/2005/8/layout/vList3"/>
    <dgm:cxn modelId="{357F8D0A-0468-4116-B082-D97EFE67E7F6}" type="presParOf" srcId="{73F0E2DD-DED9-41EE-A6DF-72ACD158F51E}" destId="{9A5F7B84-3AC4-447F-A9DC-1CE0A289EC31}" srcOrd="1" destOrd="0" presId="urn:microsoft.com/office/officeart/2005/8/layout/vList3"/>
    <dgm:cxn modelId="{02142094-B759-449D-94C1-ED9D1D6EAA8C}" type="presParOf" srcId="{73F0E2DD-DED9-41EE-A6DF-72ACD158F51E}" destId="{C227460E-73D7-4306-A987-B4110CD9BAB8}" srcOrd="2" destOrd="0" presId="urn:microsoft.com/office/officeart/2005/8/layout/vList3"/>
    <dgm:cxn modelId="{5ACB242E-DD42-48CD-A8B5-AC88CAEC2F30}" type="presParOf" srcId="{C227460E-73D7-4306-A987-B4110CD9BAB8}" destId="{256E4446-E97E-41E6-A92E-B5B7EE1D737B}" srcOrd="0" destOrd="0" presId="urn:microsoft.com/office/officeart/2005/8/layout/vList3"/>
    <dgm:cxn modelId="{F90A31A2-8598-4FE7-8BE0-C461571EFC37}" type="presParOf" srcId="{C227460E-73D7-4306-A987-B4110CD9BAB8}" destId="{720D6C16-80CF-47DB-8A96-4305EF110ABF}" srcOrd="1" destOrd="0" presId="urn:microsoft.com/office/officeart/2005/8/layout/vList3"/>
    <dgm:cxn modelId="{8290964E-6E47-4A5B-81F9-CB49130352B3}" type="presParOf" srcId="{73F0E2DD-DED9-41EE-A6DF-72ACD158F51E}" destId="{A347844B-E5AB-4AFA-A8FA-EEB80216FFD8}" srcOrd="3" destOrd="0" presId="urn:microsoft.com/office/officeart/2005/8/layout/vList3"/>
    <dgm:cxn modelId="{A37E11A7-10C8-4CC6-AC4A-C41FB3408B93}" type="presParOf" srcId="{73F0E2DD-DED9-41EE-A6DF-72ACD158F51E}" destId="{BC2B6FBD-DC8C-45A3-95EF-841D2BBE1C17}" srcOrd="4" destOrd="0" presId="urn:microsoft.com/office/officeart/2005/8/layout/vList3"/>
    <dgm:cxn modelId="{325A9408-7919-4635-8D30-0676DC358E21}" type="presParOf" srcId="{BC2B6FBD-DC8C-45A3-95EF-841D2BBE1C17}" destId="{1500B5FA-44ED-4E6C-82F0-BCFF8CB8A01D}" srcOrd="0" destOrd="0" presId="urn:microsoft.com/office/officeart/2005/8/layout/vList3"/>
    <dgm:cxn modelId="{695C7AA8-61A1-42CA-977A-850A33C2EF53}" type="presParOf" srcId="{BC2B6FBD-DC8C-45A3-95EF-841D2BBE1C17}" destId="{FF718AD3-6AF9-422B-9EF2-E279F7CD7DC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6DA6B-0461-4668-B9BE-FC8DBFD5B462}">
      <dsp:nvSpPr>
        <dsp:cNvPr id="0" name=""/>
        <dsp:cNvSpPr/>
      </dsp:nvSpPr>
      <dsp:spPr>
        <a:xfrm rot="10800000">
          <a:off x="2018633" y="2598"/>
          <a:ext cx="7284249" cy="735514"/>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341"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dirty="0"/>
            <a:t>Mainstreaming zero-emission vehicles</a:t>
          </a:r>
        </a:p>
      </dsp:txBody>
      <dsp:txXfrm rot="10800000">
        <a:off x="2202511" y="2598"/>
        <a:ext cx="7100371" cy="735514"/>
      </dsp:txXfrm>
    </dsp:sp>
    <dsp:sp modelId="{DC667996-E7DD-4D02-9D51-4F8A38B0E380}">
      <dsp:nvSpPr>
        <dsp:cNvPr id="0" name=""/>
        <dsp:cNvSpPr/>
      </dsp:nvSpPr>
      <dsp:spPr>
        <a:xfrm>
          <a:off x="1650876" y="2598"/>
          <a:ext cx="735514" cy="73551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1B8305-2446-4821-8AC3-3FFC3DCAB28B}">
      <dsp:nvSpPr>
        <dsp:cNvPr id="0" name=""/>
        <dsp:cNvSpPr/>
      </dsp:nvSpPr>
      <dsp:spPr>
        <a:xfrm rot="10800000">
          <a:off x="2018633" y="957669"/>
          <a:ext cx="7284249" cy="735514"/>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341"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a:t>Designing safe and inclusive streets and spaces</a:t>
          </a:r>
          <a:endParaRPr lang="en-GB" sz="2100" kern="1200" dirty="0"/>
        </a:p>
      </dsp:txBody>
      <dsp:txXfrm rot="10800000">
        <a:off x="2202511" y="957669"/>
        <a:ext cx="7100371" cy="735514"/>
      </dsp:txXfrm>
    </dsp:sp>
    <dsp:sp modelId="{7C17562B-DCC6-4C50-B636-96CB4FFEC992}">
      <dsp:nvSpPr>
        <dsp:cNvPr id="0" name=""/>
        <dsp:cNvSpPr/>
      </dsp:nvSpPr>
      <dsp:spPr>
        <a:xfrm>
          <a:off x="1650876" y="957669"/>
          <a:ext cx="735514" cy="73551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54158D-3F89-48F8-BF97-110338F6A556}">
      <dsp:nvSpPr>
        <dsp:cNvPr id="0" name=""/>
        <dsp:cNvSpPr/>
      </dsp:nvSpPr>
      <dsp:spPr>
        <a:xfrm rot="10800000">
          <a:off x="2018633" y="1912740"/>
          <a:ext cx="7284249" cy="73551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341"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a:t>Guiding urban mobility innovation </a:t>
          </a:r>
          <a:endParaRPr lang="en-GB" sz="2100" kern="1200" dirty="0"/>
        </a:p>
      </dsp:txBody>
      <dsp:txXfrm rot="10800000">
        <a:off x="2202511" y="1912740"/>
        <a:ext cx="7100371" cy="735514"/>
      </dsp:txXfrm>
    </dsp:sp>
    <dsp:sp modelId="{6711D4F7-F59F-492F-991D-685CD2A155C1}">
      <dsp:nvSpPr>
        <dsp:cNvPr id="0" name=""/>
        <dsp:cNvSpPr/>
      </dsp:nvSpPr>
      <dsp:spPr>
        <a:xfrm>
          <a:off x="1650876" y="1912740"/>
          <a:ext cx="735514" cy="73551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C436D3-B1DB-4EA6-9095-92E9514FB413}">
      <dsp:nvSpPr>
        <dsp:cNvPr id="0" name=""/>
        <dsp:cNvSpPr/>
      </dsp:nvSpPr>
      <dsp:spPr>
        <a:xfrm rot="10800000">
          <a:off x="2018633" y="2867811"/>
          <a:ext cx="7284249" cy="73551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341"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a:t>Strengthen sustainable connections within and beyond cities </a:t>
          </a:r>
          <a:endParaRPr lang="en-GB" sz="2100" kern="1200" dirty="0"/>
        </a:p>
      </dsp:txBody>
      <dsp:txXfrm rot="10800000">
        <a:off x="2202511" y="2867811"/>
        <a:ext cx="7100371" cy="735514"/>
      </dsp:txXfrm>
    </dsp:sp>
    <dsp:sp modelId="{8A95CF92-52DA-4B3B-8FC8-39CE61FD945A}">
      <dsp:nvSpPr>
        <dsp:cNvPr id="0" name=""/>
        <dsp:cNvSpPr/>
      </dsp:nvSpPr>
      <dsp:spPr>
        <a:xfrm>
          <a:off x="1650876" y="2867811"/>
          <a:ext cx="735514" cy="73551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A6CC3D-D8BC-410E-8389-255AAAB13022}">
      <dsp:nvSpPr>
        <dsp:cNvPr id="0" name=""/>
        <dsp:cNvSpPr/>
      </dsp:nvSpPr>
      <dsp:spPr>
        <a:xfrm rot="10800000">
          <a:off x="2018633" y="3822882"/>
          <a:ext cx="7284249" cy="73551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341"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a:t>Promoting the concept of Mobility-as-a-Right</a:t>
          </a:r>
          <a:endParaRPr lang="en-GB" sz="2100" kern="1200" dirty="0"/>
        </a:p>
      </dsp:txBody>
      <dsp:txXfrm rot="10800000">
        <a:off x="2202511" y="3822882"/>
        <a:ext cx="7100371" cy="735514"/>
      </dsp:txXfrm>
    </dsp:sp>
    <dsp:sp modelId="{165115FA-F93B-4407-A462-07CFEAF18505}">
      <dsp:nvSpPr>
        <dsp:cNvPr id="0" name=""/>
        <dsp:cNvSpPr/>
      </dsp:nvSpPr>
      <dsp:spPr>
        <a:xfrm>
          <a:off x="1650876" y="3822882"/>
          <a:ext cx="735514" cy="73551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5290D-4408-43BA-A60F-EDAA9BD57773}">
      <dsp:nvSpPr>
        <dsp:cNvPr id="0" name=""/>
        <dsp:cNvSpPr/>
      </dsp:nvSpPr>
      <dsp:spPr>
        <a:xfrm>
          <a:off x="5377566" y="1366771"/>
          <a:ext cx="121946" cy="534242"/>
        </a:xfrm>
        <a:custGeom>
          <a:avLst/>
          <a:gdLst/>
          <a:ahLst/>
          <a:cxnLst/>
          <a:rect l="0" t="0" r="0" b="0"/>
          <a:pathLst>
            <a:path>
              <a:moveTo>
                <a:pt x="121946" y="0"/>
              </a:moveTo>
              <a:lnTo>
                <a:pt x="121946" y="534242"/>
              </a:lnTo>
              <a:lnTo>
                <a:pt x="0" y="5342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EB95E7-18FB-4B21-B439-774C09C6F1AC}">
      <dsp:nvSpPr>
        <dsp:cNvPr id="0" name=""/>
        <dsp:cNvSpPr/>
      </dsp:nvSpPr>
      <dsp:spPr>
        <a:xfrm>
          <a:off x="5499513" y="1366771"/>
          <a:ext cx="4918513" cy="1068484"/>
        </a:xfrm>
        <a:custGeom>
          <a:avLst/>
          <a:gdLst/>
          <a:ahLst/>
          <a:cxnLst/>
          <a:rect l="0" t="0" r="0" b="0"/>
          <a:pathLst>
            <a:path>
              <a:moveTo>
                <a:pt x="0" y="0"/>
              </a:moveTo>
              <a:lnTo>
                <a:pt x="0" y="946537"/>
              </a:lnTo>
              <a:lnTo>
                <a:pt x="4918513" y="946537"/>
              </a:lnTo>
              <a:lnTo>
                <a:pt x="4918513" y="10684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D87688-6B98-4DD1-98F3-1B27996CA778}">
      <dsp:nvSpPr>
        <dsp:cNvPr id="0" name=""/>
        <dsp:cNvSpPr/>
      </dsp:nvSpPr>
      <dsp:spPr>
        <a:xfrm>
          <a:off x="5499513" y="1366771"/>
          <a:ext cx="3513223" cy="1068484"/>
        </a:xfrm>
        <a:custGeom>
          <a:avLst/>
          <a:gdLst/>
          <a:ahLst/>
          <a:cxnLst/>
          <a:rect l="0" t="0" r="0" b="0"/>
          <a:pathLst>
            <a:path>
              <a:moveTo>
                <a:pt x="0" y="0"/>
              </a:moveTo>
              <a:lnTo>
                <a:pt x="0" y="946537"/>
              </a:lnTo>
              <a:lnTo>
                <a:pt x="3513223" y="946537"/>
              </a:lnTo>
              <a:lnTo>
                <a:pt x="3513223" y="10684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E36A0A-B596-4B16-9E57-712632AFC4C8}">
      <dsp:nvSpPr>
        <dsp:cNvPr id="0" name=""/>
        <dsp:cNvSpPr/>
      </dsp:nvSpPr>
      <dsp:spPr>
        <a:xfrm>
          <a:off x="5499513" y="1366771"/>
          <a:ext cx="2107934" cy="1068484"/>
        </a:xfrm>
        <a:custGeom>
          <a:avLst/>
          <a:gdLst/>
          <a:ahLst/>
          <a:cxnLst/>
          <a:rect l="0" t="0" r="0" b="0"/>
          <a:pathLst>
            <a:path>
              <a:moveTo>
                <a:pt x="0" y="0"/>
              </a:moveTo>
              <a:lnTo>
                <a:pt x="0" y="946537"/>
              </a:lnTo>
              <a:lnTo>
                <a:pt x="2107934" y="946537"/>
              </a:lnTo>
              <a:lnTo>
                <a:pt x="2107934" y="10684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1F20EB-1F83-4AEE-B97D-E2FAFB207BF4}">
      <dsp:nvSpPr>
        <dsp:cNvPr id="0" name=""/>
        <dsp:cNvSpPr/>
      </dsp:nvSpPr>
      <dsp:spPr>
        <a:xfrm>
          <a:off x="5499513" y="1366771"/>
          <a:ext cx="702644" cy="1068484"/>
        </a:xfrm>
        <a:custGeom>
          <a:avLst/>
          <a:gdLst/>
          <a:ahLst/>
          <a:cxnLst/>
          <a:rect l="0" t="0" r="0" b="0"/>
          <a:pathLst>
            <a:path>
              <a:moveTo>
                <a:pt x="0" y="0"/>
              </a:moveTo>
              <a:lnTo>
                <a:pt x="0" y="946537"/>
              </a:lnTo>
              <a:lnTo>
                <a:pt x="702644" y="946537"/>
              </a:lnTo>
              <a:lnTo>
                <a:pt x="702644" y="10684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8BA168-A169-4209-AA69-572893D6AB76}">
      <dsp:nvSpPr>
        <dsp:cNvPr id="0" name=""/>
        <dsp:cNvSpPr/>
      </dsp:nvSpPr>
      <dsp:spPr>
        <a:xfrm>
          <a:off x="4796868" y="1366771"/>
          <a:ext cx="702644" cy="1068484"/>
        </a:xfrm>
        <a:custGeom>
          <a:avLst/>
          <a:gdLst/>
          <a:ahLst/>
          <a:cxnLst/>
          <a:rect l="0" t="0" r="0" b="0"/>
          <a:pathLst>
            <a:path>
              <a:moveTo>
                <a:pt x="702644" y="0"/>
              </a:moveTo>
              <a:lnTo>
                <a:pt x="702644" y="946537"/>
              </a:lnTo>
              <a:lnTo>
                <a:pt x="0" y="946537"/>
              </a:lnTo>
              <a:lnTo>
                <a:pt x="0" y="10684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E3FE96-DE9C-4B83-A573-9DF791D7C4C3}">
      <dsp:nvSpPr>
        <dsp:cNvPr id="0" name=""/>
        <dsp:cNvSpPr/>
      </dsp:nvSpPr>
      <dsp:spPr>
        <a:xfrm>
          <a:off x="3391579" y="1366771"/>
          <a:ext cx="2107934" cy="1068484"/>
        </a:xfrm>
        <a:custGeom>
          <a:avLst/>
          <a:gdLst/>
          <a:ahLst/>
          <a:cxnLst/>
          <a:rect l="0" t="0" r="0" b="0"/>
          <a:pathLst>
            <a:path>
              <a:moveTo>
                <a:pt x="2107934" y="0"/>
              </a:moveTo>
              <a:lnTo>
                <a:pt x="2107934" y="946537"/>
              </a:lnTo>
              <a:lnTo>
                <a:pt x="0" y="946537"/>
              </a:lnTo>
              <a:lnTo>
                <a:pt x="0" y="10684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DE47D4-5741-4F05-8C8D-BD35BD7F6711}">
      <dsp:nvSpPr>
        <dsp:cNvPr id="0" name=""/>
        <dsp:cNvSpPr/>
      </dsp:nvSpPr>
      <dsp:spPr>
        <a:xfrm>
          <a:off x="1986289" y="1366771"/>
          <a:ext cx="3513223" cy="1068484"/>
        </a:xfrm>
        <a:custGeom>
          <a:avLst/>
          <a:gdLst/>
          <a:ahLst/>
          <a:cxnLst/>
          <a:rect l="0" t="0" r="0" b="0"/>
          <a:pathLst>
            <a:path>
              <a:moveTo>
                <a:pt x="3513223" y="0"/>
              </a:moveTo>
              <a:lnTo>
                <a:pt x="3513223" y="946537"/>
              </a:lnTo>
              <a:lnTo>
                <a:pt x="0" y="946537"/>
              </a:lnTo>
              <a:lnTo>
                <a:pt x="0" y="10684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779C23-ACD3-4F1F-BBEE-F4C1F5029EB6}">
      <dsp:nvSpPr>
        <dsp:cNvPr id="0" name=""/>
        <dsp:cNvSpPr/>
      </dsp:nvSpPr>
      <dsp:spPr>
        <a:xfrm>
          <a:off x="581000" y="1366771"/>
          <a:ext cx="4918513" cy="1068484"/>
        </a:xfrm>
        <a:custGeom>
          <a:avLst/>
          <a:gdLst/>
          <a:ahLst/>
          <a:cxnLst/>
          <a:rect l="0" t="0" r="0" b="0"/>
          <a:pathLst>
            <a:path>
              <a:moveTo>
                <a:pt x="4918513" y="0"/>
              </a:moveTo>
              <a:lnTo>
                <a:pt x="4918513" y="946537"/>
              </a:lnTo>
              <a:lnTo>
                <a:pt x="0" y="946537"/>
              </a:lnTo>
              <a:lnTo>
                <a:pt x="0" y="10684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31FDE0-D88D-472F-B0C7-41EC3D31413F}">
      <dsp:nvSpPr>
        <dsp:cNvPr id="0" name=""/>
        <dsp:cNvSpPr/>
      </dsp:nvSpPr>
      <dsp:spPr>
        <a:xfrm>
          <a:off x="4918815" y="786073"/>
          <a:ext cx="1161396" cy="580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dirty="0"/>
            <a:t>Presidente</a:t>
          </a:r>
        </a:p>
        <a:p>
          <a:pPr marL="0" lvl="0" indent="0" algn="ctr" defTabSz="466725">
            <a:lnSpc>
              <a:spcPct val="90000"/>
            </a:lnSpc>
            <a:spcBef>
              <a:spcPct val="0"/>
            </a:spcBef>
            <a:spcAft>
              <a:spcPct val="35000"/>
            </a:spcAft>
            <a:buNone/>
          </a:pPr>
          <a:r>
            <a:rPr lang="es-ES" sz="1050" kern="1200" dirty="0"/>
            <a:t>Borja </a:t>
          </a:r>
          <a:r>
            <a:rPr lang="es-ES" sz="1050" kern="1200" dirty="0" err="1"/>
            <a:t>Carabante</a:t>
          </a:r>
          <a:endParaRPr lang="es-ES" sz="1050" kern="1200" dirty="0"/>
        </a:p>
        <a:p>
          <a:pPr marL="0" lvl="0" indent="0" algn="ctr" defTabSz="466725">
            <a:lnSpc>
              <a:spcPct val="90000"/>
            </a:lnSpc>
            <a:spcBef>
              <a:spcPct val="0"/>
            </a:spcBef>
            <a:spcAft>
              <a:spcPct val="35000"/>
            </a:spcAft>
            <a:buNone/>
          </a:pPr>
          <a:r>
            <a:rPr lang="es-ES" sz="1050" kern="1200" dirty="0"/>
            <a:t>Delegado</a:t>
          </a:r>
        </a:p>
      </dsp:txBody>
      <dsp:txXfrm>
        <a:off x="4918815" y="786073"/>
        <a:ext cx="1161396" cy="580698"/>
      </dsp:txXfrm>
    </dsp:sp>
    <dsp:sp modelId="{8CB9869F-BDED-4170-8975-D34095C278A1}">
      <dsp:nvSpPr>
        <dsp:cNvPr id="0" name=""/>
        <dsp:cNvSpPr/>
      </dsp:nvSpPr>
      <dsp:spPr>
        <a:xfrm>
          <a:off x="302" y="2435256"/>
          <a:ext cx="1161396" cy="580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dirty="0"/>
            <a:t>DG Planificación e Infraestructuras de Movilidad</a:t>
          </a:r>
        </a:p>
      </dsp:txBody>
      <dsp:txXfrm>
        <a:off x="302" y="2435256"/>
        <a:ext cx="1161396" cy="580698"/>
      </dsp:txXfrm>
    </dsp:sp>
    <dsp:sp modelId="{0A2736B2-CC64-40B0-A822-1DD2B9EEF078}">
      <dsp:nvSpPr>
        <dsp:cNvPr id="0" name=""/>
        <dsp:cNvSpPr/>
      </dsp:nvSpPr>
      <dsp:spPr>
        <a:xfrm>
          <a:off x="1405591" y="2435256"/>
          <a:ext cx="1161396" cy="580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dirty="0"/>
            <a:t>DG Circulación</a:t>
          </a:r>
        </a:p>
      </dsp:txBody>
      <dsp:txXfrm>
        <a:off x="1405591" y="2435256"/>
        <a:ext cx="1161396" cy="580698"/>
      </dsp:txXfrm>
    </dsp:sp>
    <dsp:sp modelId="{E8980B85-A9D0-4177-85CD-CBCF0A469C62}">
      <dsp:nvSpPr>
        <dsp:cNvPr id="0" name=""/>
        <dsp:cNvSpPr/>
      </dsp:nvSpPr>
      <dsp:spPr>
        <a:xfrm>
          <a:off x="2810881" y="2435256"/>
          <a:ext cx="1161396" cy="580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dirty="0"/>
            <a:t>Policía Municipal</a:t>
          </a:r>
        </a:p>
      </dsp:txBody>
      <dsp:txXfrm>
        <a:off x="2810881" y="2435256"/>
        <a:ext cx="1161396" cy="580698"/>
      </dsp:txXfrm>
    </dsp:sp>
    <dsp:sp modelId="{1EA0AA33-F4FD-4618-8911-809B5C3504B6}">
      <dsp:nvSpPr>
        <dsp:cNvPr id="0" name=""/>
        <dsp:cNvSpPr/>
      </dsp:nvSpPr>
      <dsp:spPr>
        <a:xfrm>
          <a:off x="4216170" y="2435256"/>
          <a:ext cx="1161396" cy="580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dirty="0"/>
            <a:t>Comunidad de Madrid</a:t>
          </a:r>
        </a:p>
      </dsp:txBody>
      <dsp:txXfrm>
        <a:off x="4216170" y="2435256"/>
        <a:ext cx="1161396" cy="580698"/>
      </dsp:txXfrm>
    </dsp:sp>
    <dsp:sp modelId="{D4C4A84F-6777-45D9-87DF-51161B2862A5}">
      <dsp:nvSpPr>
        <dsp:cNvPr id="0" name=""/>
        <dsp:cNvSpPr/>
      </dsp:nvSpPr>
      <dsp:spPr>
        <a:xfrm>
          <a:off x="5621460" y="2435256"/>
          <a:ext cx="1161396" cy="580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dirty="0"/>
            <a:t>Ministerio de Transportes, Movilidad y Agenda Urbana</a:t>
          </a:r>
        </a:p>
      </dsp:txBody>
      <dsp:txXfrm>
        <a:off x="5621460" y="2435256"/>
        <a:ext cx="1161396" cy="580698"/>
      </dsp:txXfrm>
    </dsp:sp>
    <dsp:sp modelId="{8CD5A4F3-A5D5-4B9C-8CC1-EA1E8E81A4D4}">
      <dsp:nvSpPr>
        <dsp:cNvPr id="0" name=""/>
        <dsp:cNvSpPr/>
      </dsp:nvSpPr>
      <dsp:spPr>
        <a:xfrm>
          <a:off x="7026749" y="2435256"/>
          <a:ext cx="1161396" cy="580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dirty="0"/>
            <a:t>Ministerio del Interior</a:t>
          </a:r>
        </a:p>
      </dsp:txBody>
      <dsp:txXfrm>
        <a:off x="7026749" y="2435256"/>
        <a:ext cx="1161396" cy="580698"/>
      </dsp:txXfrm>
    </dsp:sp>
    <dsp:sp modelId="{973CCCD5-F769-49CB-BD4A-D2528CB5367C}">
      <dsp:nvSpPr>
        <dsp:cNvPr id="0" name=""/>
        <dsp:cNvSpPr/>
      </dsp:nvSpPr>
      <dsp:spPr>
        <a:xfrm>
          <a:off x="8432039" y="2435256"/>
          <a:ext cx="1161396" cy="580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dirty="0"/>
            <a:t>Ministerio de Defensa</a:t>
          </a:r>
        </a:p>
      </dsp:txBody>
      <dsp:txXfrm>
        <a:off x="8432039" y="2435256"/>
        <a:ext cx="1161396" cy="580698"/>
      </dsp:txXfrm>
    </dsp:sp>
    <dsp:sp modelId="{ABE8DB49-760E-42A5-96BC-773D8AB18852}">
      <dsp:nvSpPr>
        <dsp:cNvPr id="0" name=""/>
        <dsp:cNvSpPr/>
      </dsp:nvSpPr>
      <dsp:spPr>
        <a:xfrm>
          <a:off x="9837328" y="2435256"/>
          <a:ext cx="1161396" cy="580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dirty="0"/>
            <a:t>Agencia Estatal de Seguridad Aérea</a:t>
          </a:r>
        </a:p>
      </dsp:txBody>
      <dsp:txXfrm>
        <a:off x="9837328" y="2435256"/>
        <a:ext cx="1161396" cy="580698"/>
      </dsp:txXfrm>
    </dsp:sp>
    <dsp:sp modelId="{F9B05187-A0B3-4D96-9604-056540086E75}">
      <dsp:nvSpPr>
        <dsp:cNvPr id="0" name=""/>
        <dsp:cNvSpPr/>
      </dsp:nvSpPr>
      <dsp:spPr>
        <a:xfrm>
          <a:off x="4216170" y="1610664"/>
          <a:ext cx="1161396" cy="580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ES" sz="1050" kern="1200" dirty="0"/>
            <a:t>Vicepresidenta</a:t>
          </a:r>
        </a:p>
        <a:p>
          <a:pPr marL="0" lvl="0" indent="0" algn="ctr" defTabSz="466725">
            <a:lnSpc>
              <a:spcPct val="90000"/>
            </a:lnSpc>
            <a:spcBef>
              <a:spcPct val="0"/>
            </a:spcBef>
            <a:spcAft>
              <a:spcPct val="35000"/>
            </a:spcAft>
            <a:buNone/>
          </a:pPr>
          <a:r>
            <a:rPr lang="es-ES" sz="1050" kern="1200" dirty="0"/>
            <a:t>María José Aparicio</a:t>
          </a:r>
        </a:p>
        <a:p>
          <a:pPr marL="0" lvl="0" indent="0" algn="ctr" defTabSz="466725">
            <a:lnSpc>
              <a:spcPct val="90000"/>
            </a:lnSpc>
            <a:spcBef>
              <a:spcPct val="0"/>
            </a:spcBef>
            <a:spcAft>
              <a:spcPct val="35000"/>
            </a:spcAft>
            <a:buNone/>
          </a:pPr>
          <a:r>
            <a:rPr lang="es-ES" sz="1050" kern="1200" dirty="0"/>
            <a:t>Coordinadora</a:t>
          </a:r>
        </a:p>
      </dsp:txBody>
      <dsp:txXfrm>
        <a:off x="4216170" y="1610664"/>
        <a:ext cx="1161396" cy="580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269B5-D15A-46DA-B467-02C99DE66B10}">
      <dsp:nvSpPr>
        <dsp:cNvPr id="0" name=""/>
        <dsp:cNvSpPr/>
      </dsp:nvSpPr>
      <dsp:spPr>
        <a:xfrm rot="10800000">
          <a:off x="2754195" y="477"/>
          <a:ext cx="9826508" cy="111639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297"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t>Regulation</a:t>
          </a:r>
          <a:endParaRPr lang="es-ES" sz="1400" b="1" kern="1200" dirty="0"/>
        </a:p>
        <a:p>
          <a:pPr marL="0" lvl="0" indent="0" algn="ctr" defTabSz="889000">
            <a:lnSpc>
              <a:spcPct val="90000"/>
            </a:lnSpc>
            <a:spcBef>
              <a:spcPct val="0"/>
            </a:spcBef>
            <a:spcAft>
              <a:spcPct val="35000"/>
            </a:spcAft>
            <a:buNone/>
          </a:pPr>
          <a:r>
            <a:rPr lang="es-ES" sz="1500" i="1" kern="1200" dirty="0" err="1"/>
            <a:t>Objectives</a:t>
          </a:r>
          <a:r>
            <a:rPr lang="es-ES" sz="1500" i="1" kern="1200" dirty="0"/>
            <a:t>: </a:t>
          </a:r>
          <a:r>
            <a:rPr lang="en-US" sz="1500" i="1" kern="1200" dirty="0"/>
            <a:t>Analysis of existing regulations and their impact on local regulations; Definition of legal requirements and authorization procedures for activities related to UAM activities; Drafting of regulatory and management proposals; Communication with the rest of the administrations; Internal training in Madrid City Council.</a:t>
          </a:r>
          <a:endParaRPr lang="es-ES" sz="1500" i="1" kern="1200" dirty="0"/>
        </a:p>
      </dsp:txBody>
      <dsp:txXfrm rot="10800000">
        <a:off x="3033292" y="477"/>
        <a:ext cx="9547411" cy="1116390"/>
      </dsp:txXfrm>
    </dsp:sp>
    <dsp:sp modelId="{52A8CA91-1A88-49DA-8D89-AD9D3E03C158}">
      <dsp:nvSpPr>
        <dsp:cNvPr id="0" name=""/>
        <dsp:cNvSpPr/>
      </dsp:nvSpPr>
      <dsp:spPr>
        <a:xfrm>
          <a:off x="2196000" y="477"/>
          <a:ext cx="1116390" cy="111639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0D6C16-80CF-47DB-8A96-4305EF110ABF}">
      <dsp:nvSpPr>
        <dsp:cNvPr id="0" name=""/>
        <dsp:cNvSpPr/>
      </dsp:nvSpPr>
      <dsp:spPr>
        <a:xfrm rot="10800000">
          <a:off x="2754195" y="1395965"/>
          <a:ext cx="9826508" cy="111639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297"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Security</a:t>
          </a:r>
        </a:p>
        <a:p>
          <a:pPr marL="0" lvl="0" indent="0" algn="ctr" defTabSz="889000">
            <a:lnSpc>
              <a:spcPct val="90000"/>
            </a:lnSpc>
            <a:spcBef>
              <a:spcPct val="0"/>
            </a:spcBef>
            <a:spcAft>
              <a:spcPct val="35000"/>
            </a:spcAft>
            <a:buNone/>
          </a:pPr>
          <a:r>
            <a:rPr lang="en-US" sz="1600" i="1" kern="1200" dirty="0"/>
            <a:t>Objectives: Definition of flight safety requirements; Definition of exclusion zones; Definition of protocols for dealing with security breaches, etc.</a:t>
          </a:r>
          <a:endParaRPr lang="es-ES" sz="1600" kern="1200" dirty="0"/>
        </a:p>
      </dsp:txBody>
      <dsp:txXfrm rot="10800000">
        <a:off x="3033292" y="1395965"/>
        <a:ext cx="9547411" cy="1116390"/>
      </dsp:txXfrm>
    </dsp:sp>
    <dsp:sp modelId="{256E4446-E97E-41E6-A92E-B5B7EE1D737B}">
      <dsp:nvSpPr>
        <dsp:cNvPr id="0" name=""/>
        <dsp:cNvSpPr/>
      </dsp:nvSpPr>
      <dsp:spPr>
        <a:xfrm>
          <a:off x="2196000" y="1395965"/>
          <a:ext cx="1116390" cy="111639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718AD3-6AF9-422B-9EF2-E279F7CD7DC6}">
      <dsp:nvSpPr>
        <dsp:cNvPr id="0" name=""/>
        <dsp:cNvSpPr/>
      </dsp:nvSpPr>
      <dsp:spPr>
        <a:xfrm rot="10800000">
          <a:off x="2754195" y="2791453"/>
          <a:ext cx="9826508" cy="111639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297"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t>Operations</a:t>
          </a:r>
          <a:endParaRPr lang="es-ES" sz="1900" b="1" kern="1200" dirty="0"/>
        </a:p>
        <a:p>
          <a:pPr marL="0" lvl="0" indent="0" algn="ctr" defTabSz="889000">
            <a:lnSpc>
              <a:spcPct val="90000"/>
            </a:lnSpc>
            <a:spcBef>
              <a:spcPct val="0"/>
            </a:spcBef>
            <a:spcAft>
              <a:spcPct val="35000"/>
            </a:spcAft>
            <a:buNone/>
          </a:pPr>
          <a:r>
            <a:rPr lang="en-US" sz="1800" i="1" kern="1200" dirty="0"/>
            <a:t>Objectives: Definition of operational requirements; Liaison with air navigation providers; Definition of safety and emergency operational procedures in the event of incidents.</a:t>
          </a:r>
          <a:endParaRPr lang="es-ES" sz="1800" kern="1200" dirty="0"/>
        </a:p>
      </dsp:txBody>
      <dsp:txXfrm rot="10800000">
        <a:off x="3033292" y="2791453"/>
        <a:ext cx="9547411" cy="1116390"/>
      </dsp:txXfrm>
    </dsp:sp>
    <dsp:sp modelId="{1500B5FA-44ED-4E6C-82F0-BCFF8CB8A01D}">
      <dsp:nvSpPr>
        <dsp:cNvPr id="0" name=""/>
        <dsp:cNvSpPr/>
      </dsp:nvSpPr>
      <dsp:spPr>
        <a:xfrm>
          <a:off x="2196000" y="2791453"/>
          <a:ext cx="1116390" cy="111639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269B5-D15A-46DA-B467-02C99DE66B10}">
      <dsp:nvSpPr>
        <dsp:cNvPr id="0" name=""/>
        <dsp:cNvSpPr/>
      </dsp:nvSpPr>
      <dsp:spPr>
        <a:xfrm rot="10800000">
          <a:off x="2803284" y="555"/>
          <a:ext cx="9838669" cy="130049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482"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t>Infrastructure</a:t>
          </a:r>
          <a:endParaRPr lang="es-ES" sz="1400" b="1" kern="1200" dirty="0"/>
        </a:p>
        <a:p>
          <a:pPr marL="0" lvl="0" indent="0" algn="ctr" defTabSz="889000">
            <a:lnSpc>
              <a:spcPct val="90000"/>
            </a:lnSpc>
            <a:spcBef>
              <a:spcPct val="0"/>
            </a:spcBef>
            <a:spcAft>
              <a:spcPct val="35000"/>
            </a:spcAft>
            <a:buNone/>
          </a:pPr>
          <a:r>
            <a:rPr lang="en-US" sz="1600" i="1" kern="1200" dirty="0"/>
            <a:t>Objectives: analysis of UAM infrastructures from an urban planning and safety point of view; analysis of procedures for setting up infrastructures for different needs; analysis of use of drones (landing/clearance) in buildings and public spaces.</a:t>
          </a:r>
          <a:endParaRPr lang="es-ES" sz="1600" i="1" kern="1200" dirty="0"/>
        </a:p>
      </dsp:txBody>
      <dsp:txXfrm rot="10800000">
        <a:off x="3128408" y="555"/>
        <a:ext cx="9513545" cy="1300495"/>
      </dsp:txXfrm>
    </dsp:sp>
    <dsp:sp modelId="{52A8CA91-1A88-49DA-8D89-AD9D3E03C158}">
      <dsp:nvSpPr>
        <dsp:cNvPr id="0" name=""/>
        <dsp:cNvSpPr/>
      </dsp:nvSpPr>
      <dsp:spPr>
        <a:xfrm>
          <a:off x="2153037" y="555"/>
          <a:ext cx="1300495" cy="130049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0D6C16-80CF-47DB-8A96-4305EF110ABF}">
      <dsp:nvSpPr>
        <dsp:cNvPr id="0" name=""/>
        <dsp:cNvSpPr/>
      </dsp:nvSpPr>
      <dsp:spPr>
        <a:xfrm rot="10800000">
          <a:off x="2803284" y="1626175"/>
          <a:ext cx="9838669" cy="130049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482"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t>Environment</a:t>
          </a:r>
          <a:r>
            <a:rPr lang="es-ES" sz="2000" b="1" kern="1200" dirty="0"/>
            <a:t> &amp; </a:t>
          </a:r>
          <a:r>
            <a:rPr lang="es-ES" sz="2000" b="1" kern="1200" dirty="0" err="1"/>
            <a:t>Citizens</a:t>
          </a:r>
          <a:endParaRPr lang="es-ES" sz="2000" b="1" kern="1200" dirty="0"/>
        </a:p>
        <a:p>
          <a:pPr marL="0" lvl="0" indent="0" algn="ctr" defTabSz="889000">
            <a:lnSpc>
              <a:spcPct val="90000"/>
            </a:lnSpc>
            <a:spcBef>
              <a:spcPct val="0"/>
            </a:spcBef>
            <a:spcAft>
              <a:spcPct val="35000"/>
            </a:spcAft>
            <a:buNone/>
          </a:pPr>
          <a:r>
            <a:rPr lang="en-US" sz="1600" i="1" kern="1200" dirty="0"/>
            <a:t>Objectives: analysis of environmental requirements of drone infrastructure and operation; study the preparedness for the implementation of UAM services in the city and their acceptance by citizens; definition of models of interaction with citizens: channels, content, incident management, public communication, etc.</a:t>
          </a:r>
          <a:endParaRPr lang="es-ES" sz="1600" kern="1200" dirty="0"/>
        </a:p>
      </dsp:txBody>
      <dsp:txXfrm rot="10800000">
        <a:off x="3128408" y="1626175"/>
        <a:ext cx="9513545" cy="1300495"/>
      </dsp:txXfrm>
    </dsp:sp>
    <dsp:sp modelId="{256E4446-E97E-41E6-A92E-B5B7EE1D737B}">
      <dsp:nvSpPr>
        <dsp:cNvPr id="0" name=""/>
        <dsp:cNvSpPr/>
      </dsp:nvSpPr>
      <dsp:spPr>
        <a:xfrm>
          <a:off x="2153037" y="1626175"/>
          <a:ext cx="1300495" cy="130049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718AD3-6AF9-422B-9EF2-E279F7CD7DC6}">
      <dsp:nvSpPr>
        <dsp:cNvPr id="0" name=""/>
        <dsp:cNvSpPr/>
      </dsp:nvSpPr>
      <dsp:spPr>
        <a:xfrm rot="10800000">
          <a:off x="2803284" y="3251794"/>
          <a:ext cx="9838669" cy="130049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482" tIns="76200" rIns="14224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t>Private</a:t>
          </a:r>
          <a:r>
            <a:rPr lang="es-ES" sz="2000" b="1" kern="1200" dirty="0"/>
            <a:t> Sector </a:t>
          </a:r>
          <a:r>
            <a:rPr lang="es-ES" sz="2000" b="1" kern="1200" dirty="0" err="1"/>
            <a:t>Stakeholders</a:t>
          </a:r>
          <a:endParaRPr lang="es-ES" sz="1900" b="1" kern="1200" dirty="0"/>
        </a:p>
        <a:p>
          <a:pPr marL="0" lvl="0" indent="0" algn="ctr" defTabSz="889000">
            <a:lnSpc>
              <a:spcPct val="90000"/>
            </a:lnSpc>
            <a:spcBef>
              <a:spcPct val="0"/>
            </a:spcBef>
            <a:spcAft>
              <a:spcPct val="35000"/>
            </a:spcAft>
            <a:buNone/>
          </a:pPr>
          <a:r>
            <a:rPr lang="en-US" sz="1600" i="1" kern="1200" dirty="0"/>
            <a:t>Objectives: Analysis of proposals from economic agents in the field of air mobility; Identification of areas and projects of interest; Development of pilot projects.</a:t>
          </a:r>
          <a:r>
            <a:rPr lang="en-US" sz="1600" kern="1200" dirty="0"/>
            <a:t> </a:t>
          </a:r>
          <a:r>
            <a:rPr lang="en-US" sz="1600" i="1" kern="1200" dirty="0"/>
            <a:t>E.g. </a:t>
          </a:r>
          <a:r>
            <a:rPr lang="en-US" sz="1600" i="1" kern="1200" dirty="0" err="1"/>
            <a:t>Bluenest</a:t>
          </a:r>
          <a:r>
            <a:rPr lang="en-US" sz="1600" i="1" kern="1200" dirty="0"/>
            <a:t> (</a:t>
          </a:r>
          <a:r>
            <a:rPr lang="en-US" sz="1600" i="1" kern="1200" dirty="0" err="1"/>
            <a:t>Openvia</a:t>
          </a:r>
          <a:r>
            <a:rPr lang="en-US" sz="1600" i="1" kern="1200" dirty="0"/>
            <a:t>).</a:t>
          </a:r>
          <a:r>
            <a:rPr lang="en-US" sz="1600" kern="1200" dirty="0"/>
            <a:t> </a:t>
          </a:r>
          <a:r>
            <a:rPr lang="en-US" sz="1600" i="1" kern="1200" dirty="0"/>
            <a:t>Transport of medical samples between Hospital Ramón y </a:t>
          </a:r>
          <a:r>
            <a:rPr lang="en-US" sz="1600" i="1" kern="1200" dirty="0" err="1"/>
            <a:t>Cajal</a:t>
          </a:r>
          <a:r>
            <a:rPr lang="en-US" sz="1600" i="1" kern="1200" dirty="0"/>
            <a:t> and Carlos III.</a:t>
          </a:r>
          <a:endParaRPr lang="es-ES" sz="1600" kern="1200" dirty="0"/>
        </a:p>
      </dsp:txBody>
      <dsp:txXfrm rot="10800000">
        <a:off x="3128408" y="3251794"/>
        <a:ext cx="9513545" cy="1300495"/>
      </dsp:txXfrm>
    </dsp:sp>
    <dsp:sp modelId="{1500B5FA-44ED-4E6C-82F0-BCFF8CB8A01D}">
      <dsp:nvSpPr>
        <dsp:cNvPr id="0" name=""/>
        <dsp:cNvSpPr/>
      </dsp:nvSpPr>
      <dsp:spPr>
        <a:xfrm>
          <a:off x="2153037" y="3251794"/>
          <a:ext cx="1300495" cy="130049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0.07521</cdr:x>
      <cdr:y>0.24046</cdr:y>
    </cdr:from>
    <cdr:to>
      <cdr:x>0.96889</cdr:x>
      <cdr:y>0.24046</cdr:y>
    </cdr:to>
    <cdr:cxnSp macro="">
      <cdr:nvCxnSpPr>
        <cdr:cNvPr id="2" name="Straight Connector 18">
          <a:extLst xmlns:a="http://schemas.openxmlformats.org/drawingml/2006/main">
            <a:ext uri="{FF2B5EF4-FFF2-40B4-BE49-F238E27FC236}">
              <a16:creationId xmlns:a16="http://schemas.microsoft.com/office/drawing/2014/main" id="{18D814CA-8C0A-4BBA-8037-C594CA3E464D}"/>
            </a:ext>
          </a:extLst>
        </cdr:cNvPr>
        <cdr:cNvCxnSpPr>
          <a:cxnSpLocks xmlns:a="http://schemas.openxmlformats.org/drawingml/2006/main"/>
        </cdr:cNvCxnSpPr>
      </cdr:nvCxnSpPr>
      <cdr:spPr>
        <a:xfrm xmlns:a="http://schemas.openxmlformats.org/drawingml/2006/main">
          <a:off x="867696" y="1100511"/>
          <a:ext cx="10310390" cy="0"/>
        </a:xfrm>
        <a:prstGeom xmlns:a="http://schemas.openxmlformats.org/drawingml/2006/main" prst="line">
          <a:avLst/>
        </a:prstGeom>
        <a:ln xmlns:a="http://schemas.openxmlformats.org/drawingml/2006/main" w="635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892E7-3F14-4F19-9945-EAA29AB4E44D}" type="datetimeFigureOut">
              <a:rPr lang="es-ES" smtClean="0"/>
              <a:t>23/02/2024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58229-D816-42CD-9766-E22F86A26083}" type="slidenum">
              <a:rPr lang="es-ES" smtClean="0"/>
              <a:t>‹Nº›</a:t>
            </a:fld>
            <a:endParaRPr lang="es-ES"/>
          </a:p>
        </p:txBody>
      </p:sp>
    </p:spTree>
    <p:extLst>
      <p:ext uri="{BB962C8B-B14F-4D97-AF65-F5344CB8AC3E}">
        <p14:creationId xmlns:p14="http://schemas.microsoft.com/office/powerpoint/2010/main" val="247802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2A07C2C-004F-4E9F-B777-9A8866714E6F}" type="slidenum">
              <a:rPr lang="es-ES" smtClean="0"/>
              <a:t>1</a:t>
            </a:fld>
            <a:endParaRPr lang="es-ES"/>
          </a:p>
        </p:txBody>
      </p:sp>
    </p:spTree>
    <p:extLst>
      <p:ext uri="{BB962C8B-B14F-4D97-AF65-F5344CB8AC3E}">
        <p14:creationId xmlns:p14="http://schemas.microsoft.com/office/powerpoint/2010/main" val="3989761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795E9-C8DB-F982-14A6-7165CE5899F0}"/>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09FD7B6F-DCD6-5089-6279-FF63D619561C}"/>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9822C8A0-7DDB-177F-A3A0-6C75B85B8FE0}"/>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4465E6FD-F02B-2D2F-70D3-EF2EF617877F}"/>
              </a:ext>
            </a:extLst>
          </p:cNvPr>
          <p:cNvSpPr>
            <a:spLocks noGrp="1"/>
          </p:cNvSpPr>
          <p:nvPr>
            <p:ph type="sldNum" sz="quarter" idx="10"/>
          </p:nvPr>
        </p:nvSpPr>
        <p:spPr/>
        <p:txBody>
          <a:bodyPr/>
          <a:lstStyle/>
          <a:p>
            <a:fld id="{22A07C2C-004F-4E9F-B777-9A8866714E6F}" type="slidenum">
              <a:rPr lang="es-ES" smtClean="0"/>
              <a:t>10</a:t>
            </a:fld>
            <a:endParaRPr lang="es-ES"/>
          </a:p>
        </p:txBody>
      </p:sp>
    </p:spTree>
    <p:extLst>
      <p:ext uri="{BB962C8B-B14F-4D97-AF65-F5344CB8AC3E}">
        <p14:creationId xmlns:p14="http://schemas.microsoft.com/office/powerpoint/2010/main" val="2076892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6392E-59FE-6A61-C708-F933510D50F1}"/>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0694BB0E-D7CA-1F7E-EAE1-DB5D1E4CF7CA}"/>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B222B94A-BCE7-562F-3316-C76227E730D8}"/>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E3BD3208-5628-48A7-05F5-5FBE431267F7}"/>
              </a:ext>
            </a:extLst>
          </p:cNvPr>
          <p:cNvSpPr>
            <a:spLocks noGrp="1"/>
          </p:cNvSpPr>
          <p:nvPr>
            <p:ph type="sldNum" sz="quarter" idx="10"/>
          </p:nvPr>
        </p:nvSpPr>
        <p:spPr/>
        <p:txBody>
          <a:bodyPr/>
          <a:lstStyle/>
          <a:p>
            <a:fld id="{22A07C2C-004F-4E9F-B777-9A8866714E6F}" type="slidenum">
              <a:rPr lang="es-ES" smtClean="0"/>
              <a:t>11</a:t>
            </a:fld>
            <a:endParaRPr lang="es-ES"/>
          </a:p>
        </p:txBody>
      </p:sp>
    </p:spTree>
    <p:extLst>
      <p:ext uri="{BB962C8B-B14F-4D97-AF65-F5344CB8AC3E}">
        <p14:creationId xmlns:p14="http://schemas.microsoft.com/office/powerpoint/2010/main" val="1587734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53638-B2F9-6D7E-AA2D-E3167FC99C2D}"/>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3630891D-E405-C345-B84E-8DB33DC705F8}"/>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537341E0-E88D-9D2D-61AA-433959E27903}"/>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3998B4D4-B9C7-285D-3D6B-FD8C702FFA6E}"/>
              </a:ext>
            </a:extLst>
          </p:cNvPr>
          <p:cNvSpPr>
            <a:spLocks noGrp="1"/>
          </p:cNvSpPr>
          <p:nvPr>
            <p:ph type="sldNum" sz="quarter" idx="10"/>
          </p:nvPr>
        </p:nvSpPr>
        <p:spPr/>
        <p:txBody>
          <a:bodyPr/>
          <a:lstStyle/>
          <a:p>
            <a:fld id="{22A07C2C-004F-4E9F-B777-9A8866714E6F}" type="slidenum">
              <a:rPr lang="es-ES" smtClean="0"/>
              <a:t>12</a:t>
            </a:fld>
            <a:endParaRPr lang="es-ES"/>
          </a:p>
        </p:txBody>
      </p:sp>
    </p:spTree>
    <p:extLst>
      <p:ext uri="{BB962C8B-B14F-4D97-AF65-F5344CB8AC3E}">
        <p14:creationId xmlns:p14="http://schemas.microsoft.com/office/powerpoint/2010/main" val="170748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84EFD-5458-55E4-FACD-137509EFDE7E}"/>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F1D32ACC-8070-C589-0663-698E517F2D86}"/>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5EFF970F-9B01-10EB-8540-CCC628DE3F81}"/>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B43E3A9C-A09C-AAAF-E560-0A2C5562BC64}"/>
              </a:ext>
            </a:extLst>
          </p:cNvPr>
          <p:cNvSpPr>
            <a:spLocks noGrp="1"/>
          </p:cNvSpPr>
          <p:nvPr>
            <p:ph type="sldNum" sz="quarter" idx="10"/>
          </p:nvPr>
        </p:nvSpPr>
        <p:spPr/>
        <p:txBody>
          <a:bodyPr/>
          <a:lstStyle/>
          <a:p>
            <a:fld id="{22A07C2C-004F-4E9F-B777-9A8866714E6F}" type="slidenum">
              <a:rPr lang="es-ES" smtClean="0"/>
              <a:t>13</a:t>
            </a:fld>
            <a:endParaRPr lang="es-ES"/>
          </a:p>
        </p:txBody>
      </p:sp>
    </p:spTree>
    <p:extLst>
      <p:ext uri="{BB962C8B-B14F-4D97-AF65-F5344CB8AC3E}">
        <p14:creationId xmlns:p14="http://schemas.microsoft.com/office/powerpoint/2010/main" val="3487081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E3156-B92F-AC31-E93E-7CD0B798072F}"/>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4CBDAA4E-3BBD-B074-BA60-C273F7B8E75B}"/>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ABE5D1D4-EF15-63BA-AB87-67B0830EE1C3}"/>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BB11EE01-5FFB-24B6-5728-15E6D66CA076}"/>
              </a:ext>
            </a:extLst>
          </p:cNvPr>
          <p:cNvSpPr>
            <a:spLocks noGrp="1"/>
          </p:cNvSpPr>
          <p:nvPr>
            <p:ph type="sldNum" sz="quarter" idx="10"/>
          </p:nvPr>
        </p:nvSpPr>
        <p:spPr/>
        <p:txBody>
          <a:bodyPr/>
          <a:lstStyle/>
          <a:p>
            <a:fld id="{22A07C2C-004F-4E9F-B777-9A8866714E6F}" type="slidenum">
              <a:rPr lang="es-ES" smtClean="0"/>
              <a:t>14</a:t>
            </a:fld>
            <a:endParaRPr lang="es-ES"/>
          </a:p>
        </p:txBody>
      </p:sp>
    </p:spTree>
    <p:extLst>
      <p:ext uri="{BB962C8B-B14F-4D97-AF65-F5344CB8AC3E}">
        <p14:creationId xmlns:p14="http://schemas.microsoft.com/office/powerpoint/2010/main" val="1988730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AECA0-4A6A-4F5E-F850-E0D9B11A43C4}"/>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51C1AD1A-4643-3C4A-FD0B-65186AB8C97F}"/>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9F4A7211-BBDF-8BF7-EB0A-282B0519171E}"/>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11CFC216-A501-E021-BE64-BE31A6F32FA7}"/>
              </a:ext>
            </a:extLst>
          </p:cNvPr>
          <p:cNvSpPr>
            <a:spLocks noGrp="1"/>
          </p:cNvSpPr>
          <p:nvPr>
            <p:ph type="sldNum" sz="quarter" idx="10"/>
          </p:nvPr>
        </p:nvSpPr>
        <p:spPr/>
        <p:txBody>
          <a:bodyPr/>
          <a:lstStyle/>
          <a:p>
            <a:fld id="{22A07C2C-004F-4E9F-B777-9A8866714E6F}" type="slidenum">
              <a:rPr lang="es-ES" smtClean="0"/>
              <a:t>15</a:t>
            </a:fld>
            <a:endParaRPr lang="es-ES"/>
          </a:p>
        </p:txBody>
      </p:sp>
    </p:spTree>
    <p:extLst>
      <p:ext uri="{BB962C8B-B14F-4D97-AF65-F5344CB8AC3E}">
        <p14:creationId xmlns:p14="http://schemas.microsoft.com/office/powerpoint/2010/main" val="2542013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7558C-29B2-3FD1-2393-EFF86E5586C1}"/>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15C104A2-C100-6378-BAE0-BFA2ABD22E53}"/>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6BA3BEE8-5613-BA73-9926-E784F3542089}"/>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8F910E99-B977-1C6C-2646-2E51E21D6E07}"/>
              </a:ext>
            </a:extLst>
          </p:cNvPr>
          <p:cNvSpPr>
            <a:spLocks noGrp="1"/>
          </p:cNvSpPr>
          <p:nvPr>
            <p:ph type="sldNum" sz="quarter" idx="10"/>
          </p:nvPr>
        </p:nvSpPr>
        <p:spPr/>
        <p:txBody>
          <a:bodyPr/>
          <a:lstStyle/>
          <a:p>
            <a:fld id="{22A07C2C-004F-4E9F-B777-9A8866714E6F}" type="slidenum">
              <a:rPr lang="es-ES" smtClean="0"/>
              <a:t>16</a:t>
            </a:fld>
            <a:endParaRPr lang="es-ES"/>
          </a:p>
        </p:txBody>
      </p:sp>
    </p:spTree>
    <p:extLst>
      <p:ext uri="{BB962C8B-B14F-4D97-AF65-F5344CB8AC3E}">
        <p14:creationId xmlns:p14="http://schemas.microsoft.com/office/powerpoint/2010/main" val="1335378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BE735-1C21-F5C3-6635-841C35E74EF7}"/>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FAF550CF-5F5E-8122-7971-56CF56C2CBEC}"/>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EDCD2AA1-ACE9-3EF2-6895-E89050C99CE6}"/>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7D2C15A1-0017-7B32-6F61-B7EF758F5EEF}"/>
              </a:ext>
            </a:extLst>
          </p:cNvPr>
          <p:cNvSpPr>
            <a:spLocks noGrp="1"/>
          </p:cNvSpPr>
          <p:nvPr>
            <p:ph type="sldNum" sz="quarter" idx="10"/>
          </p:nvPr>
        </p:nvSpPr>
        <p:spPr/>
        <p:txBody>
          <a:bodyPr/>
          <a:lstStyle/>
          <a:p>
            <a:fld id="{22A07C2C-004F-4E9F-B777-9A8866714E6F}" type="slidenum">
              <a:rPr lang="es-ES" smtClean="0"/>
              <a:t>17</a:t>
            </a:fld>
            <a:endParaRPr lang="es-ES"/>
          </a:p>
        </p:txBody>
      </p:sp>
    </p:spTree>
    <p:extLst>
      <p:ext uri="{BB962C8B-B14F-4D97-AF65-F5344CB8AC3E}">
        <p14:creationId xmlns:p14="http://schemas.microsoft.com/office/powerpoint/2010/main" val="3395377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207B8-5FD0-EB8E-36FD-ACC42FA4DACD}"/>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E1659396-A0B7-0D74-5428-2D8EA26E984F}"/>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16907D39-BDA1-F49D-4F5F-642450C805FC}"/>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36DDC327-4511-58F5-B10F-1F9BEECD925E}"/>
              </a:ext>
            </a:extLst>
          </p:cNvPr>
          <p:cNvSpPr>
            <a:spLocks noGrp="1"/>
          </p:cNvSpPr>
          <p:nvPr>
            <p:ph type="sldNum" sz="quarter" idx="10"/>
          </p:nvPr>
        </p:nvSpPr>
        <p:spPr/>
        <p:txBody>
          <a:bodyPr/>
          <a:lstStyle/>
          <a:p>
            <a:fld id="{22A07C2C-004F-4E9F-B777-9A8866714E6F}" type="slidenum">
              <a:rPr lang="es-ES" smtClean="0"/>
              <a:t>18</a:t>
            </a:fld>
            <a:endParaRPr lang="es-ES"/>
          </a:p>
        </p:txBody>
      </p:sp>
    </p:spTree>
    <p:extLst>
      <p:ext uri="{BB962C8B-B14F-4D97-AF65-F5344CB8AC3E}">
        <p14:creationId xmlns:p14="http://schemas.microsoft.com/office/powerpoint/2010/main" val="1543884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34D3B-F771-BA6B-4FCD-CD8383D6C58D}"/>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7938B85D-B4DB-67F0-5435-0B29873ECB7A}"/>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5761A957-2F68-EF9C-A747-F971E574BB4D}"/>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CCE96F9D-3FF2-097B-77DC-5D1760750F66}"/>
              </a:ext>
            </a:extLst>
          </p:cNvPr>
          <p:cNvSpPr>
            <a:spLocks noGrp="1"/>
          </p:cNvSpPr>
          <p:nvPr>
            <p:ph type="sldNum" sz="quarter" idx="10"/>
          </p:nvPr>
        </p:nvSpPr>
        <p:spPr/>
        <p:txBody>
          <a:bodyPr/>
          <a:lstStyle/>
          <a:p>
            <a:fld id="{22A07C2C-004F-4E9F-B777-9A8866714E6F}" type="slidenum">
              <a:rPr lang="es-ES" smtClean="0"/>
              <a:t>19</a:t>
            </a:fld>
            <a:endParaRPr lang="es-ES"/>
          </a:p>
        </p:txBody>
      </p:sp>
    </p:spTree>
    <p:extLst>
      <p:ext uri="{BB962C8B-B14F-4D97-AF65-F5344CB8AC3E}">
        <p14:creationId xmlns:p14="http://schemas.microsoft.com/office/powerpoint/2010/main" val="378896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F428A-1FCA-9938-94AE-B72E8D02094E}"/>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6AD6FFE7-4E14-F077-6A8F-89FACEEFC617}"/>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E33198F6-8ED0-76DB-6CEB-3EA80CBA4BCA}"/>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9682A676-17C9-CF80-508C-F5CC2F48233F}"/>
              </a:ext>
            </a:extLst>
          </p:cNvPr>
          <p:cNvSpPr>
            <a:spLocks noGrp="1"/>
          </p:cNvSpPr>
          <p:nvPr>
            <p:ph type="sldNum" sz="quarter" idx="10"/>
          </p:nvPr>
        </p:nvSpPr>
        <p:spPr/>
        <p:txBody>
          <a:bodyPr/>
          <a:lstStyle/>
          <a:p>
            <a:fld id="{22A07C2C-004F-4E9F-B777-9A8866714E6F}" type="slidenum">
              <a:rPr lang="es-ES" smtClean="0"/>
              <a:t>2</a:t>
            </a:fld>
            <a:endParaRPr lang="es-ES"/>
          </a:p>
        </p:txBody>
      </p:sp>
    </p:spTree>
    <p:extLst>
      <p:ext uri="{BB962C8B-B14F-4D97-AF65-F5344CB8AC3E}">
        <p14:creationId xmlns:p14="http://schemas.microsoft.com/office/powerpoint/2010/main" val="1831751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6F579-D05D-EFFD-2CF0-569AA8BBAAB8}"/>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E078ED61-D432-2222-21E2-9917F152BEC6}"/>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D52561C0-29F2-3024-7B5D-117826A6BE9C}"/>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CEF0EE35-F215-4611-10B8-AF6059530601}"/>
              </a:ext>
            </a:extLst>
          </p:cNvPr>
          <p:cNvSpPr>
            <a:spLocks noGrp="1"/>
          </p:cNvSpPr>
          <p:nvPr>
            <p:ph type="sldNum" sz="quarter" idx="10"/>
          </p:nvPr>
        </p:nvSpPr>
        <p:spPr/>
        <p:txBody>
          <a:bodyPr/>
          <a:lstStyle/>
          <a:p>
            <a:fld id="{22A07C2C-004F-4E9F-B777-9A8866714E6F}" type="slidenum">
              <a:rPr lang="es-ES" smtClean="0"/>
              <a:t>20</a:t>
            </a:fld>
            <a:endParaRPr lang="es-ES"/>
          </a:p>
        </p:txBody>
      </p:sp>
    </p:spTree>
    <p:extLst>
      <p:ext uri="{BB962C8B-B14F-4D97-AF65-F5344CB8AC3E}">
        <p14:creationId xmlns:p14="http://schemas.microsoft.com/office/powerpoint/2010/main" val="3798267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585A2-90B6-6012-BA5F-863C602CF218}"/>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46506E59-CCE4-81C3-B7AE-26286B52203D}"/>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D170ED87-D56D-5C2F-7FB2-822A08CF6D62}"/>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B52ADF41-2184-1851-4512-EF0D60527075}"/>
              </a:ext>
            </a:extLst>
          </p:cNvPr>
          <p:cNvSpPr>
            <a:spLocks noGrp="1"/>
          </p:cNvSpPr>
          <p:nvPr>
            <p:ph type="sldNum" sz="quarter" idx="10"/>
          </p:nvPr>
        </p:nvSpPr>
        <p:spPr/>
        <p:txBody>
          <a:bodyPr/>
          <a:lstStyle/>
          <a:p>
            <a:fld id="{22A07C2C-004F-4E9F-B777-9A8866714E6F}" type="slidenum">
              <a:rPr lang="es-ES" smtClean="0"/>
              <a:t>21</a:t>
            </a:fld>
            <a:endParaRPr lang="es-ES"/>
          </a:p>
        </p:txBody>
      </p:sp>
    </p:spTree>
    <p:extLst>
      <p:ext uri="{BB962C8B-B14F-4D97-AF65-F5344CB8AC3E}">
        <p14:creationId xmlns:p14="http://schemas.microsoft.com/office/powerpoint/2010/main" val="2939695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24973-2FDE-D157-2B48-2E97E738D04D}"/>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391A6C75-082A-260B-EDB3-52A085CCAF0A}"/>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2A4DD966-6E54-559B-834C-C7B77604BE21}"/>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5B27AAC2-1D70-8E3E-1173-3AD10B88334D}"/>
              </a:ext>
            </a:extLst>
          </p:cNvPr>
          <p:cNvSpPr>
            <a:spLocks noGrp="1"/>
          </p:cNvSpPr>
          <p:nvPr>
            <p:ph type="sldNum" sz="quarter" idx="10"/>
          </p:nvPr>
        </p:nvSpPr>
        <p:spPr/>
        <p:txBody>
          <a:bodyPr/>
          <a:lstStyle/>
          <a:p>
            <a:fld id="{22A07C2C-004F-4E9F-B777-9A8866714E6F}" type="slidenum">
              <a:rPr lang="es-ES" smtClean="0"/>
              <a:t>22</a:t>
            </a:fld>
            <a:endParaRPr lang="es-ES"/>
          </a:p>
        </p:txBody>
      </p:sp>
    </p:spTree>
    <p:extLst>
      <p:ext uri="{BB962C8B-B14F-4D97-AF65-F5344CB8AC3E}">
        <p14:creationId xmlns:p14="http://schemas.microsoft.com/office/powerpoint/2010/main" val="2091790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6F579-D05D-EFFD-2CF0-569AA8BBAAB8}"/>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E078ED61-D432-2222-21E2-9917F152BEC6}"/>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D52561C0-29F2-3024-7B5D-117826A6BE9C}"/>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CEF0EE35-F215-4611-10B8-AF6059530601}"/>
              </a:ext>
            </a:extLst>
          </p:cNvPr>
          <p:cNvSpPr>
            <a:spLocks noGrp="1"/>
          </p:cNvSpPr>
          <p:nvPr>
            <p:ph type="sldNum" sz="quarter" idx="10"/>
          </p:nvPr>
        </p:nvSpPr>
        <p:spPr/>
        <p:txBody>
          <a:bodyPr/>
          <a:lstStyle/>
          <a:p>
            <a:fld id="{22A07C2C-004F-4E9F-B777-9A8866714E6F}" type="slidenum">
              <a:rPr lang="es-ES" smtClean="0"/>
              <a:t>23</a:t>
            </a:fld>
            <a:endParaRPr lang="es-ES"/>
          </a:p>
        </p:txBody>
      </p:sp>
    </p:spTree>
    <p:extLst>
      <p:ext uri="{BB962C8B-B14F-4D97-AF65-F5344CB8AC3E}">
        <p14:creationId xmlns:p14="http://schemas.microsoft.com/office/powerpoint/2010/main" val="2163389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22A07C2C-004F-4E9F-B777-9A8866714E6F}" type="slidenum">
              <a:rPr lang="es-ES" smtClean="0"/>
              <a:t>24</a:t>
            </a:fld>
            <a:endParaRPr lang="es-ES"/>
          </a:p>
        </p:txBody>
      </p:sp>
    </p:spTree>
    <p:extLst>
      <p:ext uri="{BB962C8B-B14F-4D97-AF65-F5344CB8AC3E}">
        <p14:creationId xmlns:p14="http://schemas.microsoft.com/office/powerpoint/2010/main" val="82441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45912-0FD7-CBF4-9E1A-DA2C58981984}"/>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E727C729-B601-CA17-3C90-74BF150E3508}"/>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F2230D48-915E-72E5-3447-6CC68C44168D}"/>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BD1DCADE-3441-73D1-EA65-AE1DF47DF878}"/>
              </a:ext>
            </a:extLst>
          </p:cNvPr>
          <p:cNvSpPr>
            <a:spLocks noGrp="1"/>
          </p:cNvSpPr>
          <p:nvPr>
            <p:ph type="sldNum" sz="quarter" idx="10"/>
          </p:nvPr>
        </p:nvSpPr>
        <p:spPr/>
        <p:txBody>
          <a:bodyPr/>
          <a:lstStyle/>
          <a:p>
            <a:fld id="{22A07C2C-004F-4E9F-B777-9A8866714E6F}" type="slidenum">
              <a:rPr lang="es-ES" smtClean="0"/>
              <a:t>3</a:t>
            </a:fld>
            <a:endParaRPr lang="es-ES"/>
          </a:p>
        </p:txBody>
      </p:sp>
    </p:spTree>
    <p:extLst>
      <p:ext uri="{BB962C8B-B14F-4D97-AF65-F5344CB8AC3E}">
        <p14:creationId xmlns:p14="http://schemas.microsoft.com/office/powerpoint/2010/main" val="127936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A6EEF-4F56-17F3-4C11-AB70625D6F2B}"/>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83CEC53F-9043-2302-03CA-8E27D7D92CCA}"/>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CE367ACF-BCF8-07DC-6917-F1C21BF8DDD2}"/>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060203D7-46D4-415D-6D8A-CE0E37B2ADF6}"/>
              </a:ext>
            </a:extLst>
          </p:cNvPr>
          <p:cNvSpPr>
            <a:spLocks noGrp="1"/>
          </p:cNvSpPr>
          <p:nvPr>
            <p:ph type="sldNum" sz="quarter" idx="10"/>
          </p:nvPr>
        </p:nvSpPr>
        <p:spPr/>
        <p:txBody>
          <a:bodyPr/>
          <a:lstStyle/>
          <a:p>
            <a:fld id="{22A07C2C-004F-4E9F-B777-9A8866714E6F}" type="slidenum">
              <a:rPr lang="es-ES" smtClean="0"/>
              <a:t>4</a:t>
            </a:fld>
            <a:endParaRPr lang="es-ES"/>
          </a:p>
        </p:txBody>
      </p:sp>
    </p:spTree>
    <p:extLst>
      <p:ext uri="{BB962C8B-B14F-4D97-AF65-F5344CB8AC3E}">
        <p14:creationId xmlns:p14="http://schemas.microsoft.com/office/powerpoint/2010/main" val="236966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0AE4D-DAF7-11AD-97AA-F65A8233B6F3}"/>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41AB63B8-4622-9A50-5BE6-F3F8CFB7908F}"/>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B73901C6-9488-8984-BA1F-74640DA32DD8}"/>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A00E5835-F02E-7B8C-FE6F-5A603FAF3F54}"/>
              </a:ext>
            </a:extLst>
          </p:cNvPr>
          <p:cNvSpPr>
            <a:spLocks noGrp="1"/>
          </p:cNvSpPr>
          <p:nvPr>
            <p:ph type="sldNum" sz="quarter" idx="10"/>
          </p:nvPr>
        </p:nvSpPr>
        <p:spPr/>
        <p:txBody>
          <a:bodyPr/>
          <a:lstStyle/>
          <a:p>
            <a:fld id="{22A07C2C-004F-4E9F-B777-9A8866714E6F}" type="slidenum">
              <a:rPr lang="es-ES" smtClean="0"/>
              <a:t>5</a:t>
            </a:fld>
            <a:endParaRPr lang="es-ES"/>
          </a:p>
        </p:txBody>
      </p:sp>
    </p:spTree>
    <p:extLst>
      <p:ext uri="{BB962C8B-B14F-4D97-AF65-F5344CB8AC3E}">
        <p14:creationId xmlns:p14="http://schemas.microsoft.com/office/powerpoint/2010/main" val="1717862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4681F-BD0B-069D-209D-4F9B78EC0650}"/>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6B7E138C-9A23-E958-3897-351CB3C22D39}"/>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8400B492-9B12-5B58-950E-B7F48A0D3683}"/>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518D76C8-1AD5-0F9A-EE9A-F11081B60C7E}"/>
              </a:ext>
            </a:extLst>
          </p:cNvPr>
          <p:cNvSpPr>
            <a:spLocks noGrp="1"/>
          </p:cNvSpPr>
          <p:nvPr>
            <p:ph type="sldNum" sz="quarter" idx="10"/>
          </p:nvPr>
        </p:nvSpPr>
        <p:spPr/>
        <p:txBody>
          <a:bodyPr/>
          <a:lstStyle/>
          <a:p>
            <a:fld id="{22A07C2C-004F-4E9F-B777-9A8866714E6F}" type="slidenum">
              <a:rPr lang="es-ES" smtClean="0"/>
              <a:t>6</a:t>
            </a:fld>
            <a:endParaRPr lang="es-ES"/>
          </a:p>
        </p:txBody>
      </p:sp>
    </p:spTree>
    <p:extLst>
      <p:ext uri="{BB962C8B-B14F-4D97-AF65-F5344CB8AC3E}">
        <p14:creationId xmlns:p14="http://schemas.microsoft.com/office/powerpoint/2010/main" val="20683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4F37C-2B23-F193-0EB7-A1C9B62AF68A}"/>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862F294B-2755-42F8-93A9-4EB23FEB6417}"/>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EC9D4C34-9BAB-BB8E-DA30-1EA7A2E78D39}"/>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BB4FFF8C-A74F-7DDC-B914-D55A8953F3A1}"/>
              </a:ext>
            </a:extLst>
          </p:cNvPr>
          <p:cNvSpPr>
            <a:spLocks noGrp="1"/>
          </p:cNvSpPr>
          <p:nvPr>
            <p:ph type="sldNum" sz="quarter" idx="10"/>
          </p:nvPr>
        </p:nvSpPr>
        <p:spPr/>
        <p:txBody>
          <a:bodyPr/>
          <a:lstStyle/>
          <a:p>
            <a:fld id="{22A07C2C-004F-4E9F-B777-9A8866714E6F}" type="slidenum">
              <a:rPr lang="es-ES" smtClean="0"/>
              <a:t>7</a:t>
            </a:fld>
            <a:endParaRPr lang="es-ES"/>
          </a:p>
        </p:txBody>
      </p:sp>
    </p:spTree>
    <p:extLst>
      <p:ext uri="{BB962C8B-B14F-4D97-AF65-F5344CB8AC3E}">
        <p14:creationId xmlns:p14="http://schemas.microsoft.com/office/powerpoint/2010/main" val="169455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113B1-FF28-D10E-60E0-1ADA946E45CE}"/>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CEA2F171-55F4-ECEC-A331-03EA3E4B119C}"/>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3674BBF7-8D7B-8C74-5A92-000DA2EA954E}"/>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40EDB526-7883-689B-C877-605E803D45A3}"/>
              </a:ext>
            </a:extLst>
          </p:cNvPr>
          <p:cNvSpPr>
            <a:spLocks noGrp="1"/>
          </p:cNvSpPr>
          <p:nvPr>
            <p:ph type="sldNum" sz="quarter" idx="10"/>
          </p:nvPr>
        </p:nvSpPr>
        <p:spPr/>
        <p:txBody>
          <a:bodyPr/>
          <a:lstStyle/>
          <a:p>
            <a:fld id="{22A07C2C-004F-4E9F-B777-9A8866714E6F}" type="slidenum">
              <a:rPr lang="es-ES" smtClean="0"/>
              <a:t>8</a:t>
            </a:fld>
            <a:endParaRPr lang="es-ES"/>
          </a:p>
        </p:txBody>
      </p:sp>
    </p:spTree>
    <p:extLst>
      <p:ext uri="{BB962C8B-B14F-4D97-AF65-F5344CB8AC3E}">
        <p14:creationId xmlns:p14="http://schemas.microsoft.com/office/powerpoint/2010/main" val="3805743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87607-9584-2AC8-3393-D52692419F7F}"/>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B2DCFC8B-A25E-0E1E-C3F4-45CE68AD4BAC}"/>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2794F12F-E3AD-C862-3E3C-C06CBAE97BDA}"/>
              </a:ext>
            </a:extLst>
          </p:cNvPr>
          <p:cNvSpPr>
            <a:spLocks noGrp="1"/>
          </p:cNvSpPr>
          <p:nvPr>
            <p:ph type="body" idx="1"/>
          </p:nvPr>
        </p:nvSpPr>
        <p:spPr/>
        <p:txBody>
          <a:bodyPr/>
          <a:lstStyle/>
          <a:p>
            <a:endParaRPr lang="es-ES" dirty="0"/>
          </a:p>
        </p:txBody>
      </p:sp>
      <p:sp>
        <p:nvSpPr>
          <p:cNvPr id="4" name="3 Marcador de número de diapositiva">
            <a:extLst>
              <a:ext uri="{FF2B5EF4-FFF2-40B4-BE49-F238E27FC236}">
                <a16:creationId xmlns:a16="http://schemas.microsoft.com/office/drawing/2014/main" id="{5BB666F4-0645-DF7E-E4CD-850C3A736454}"/>
              </a:ext>
            </a:extLst>
          </p:cNvPr>
          <p:cNvSpPr>
            <a:spLocks noGrp="1"/>
          </p:cNvSpPr>
          <p:nvPr>
            <p:ph type="sldNum" sz="quarter" idx="10"/>
          </p:nvPr>
        </p:nvSpPr>
        <p:spPr/>
        <p:txBody>
          <a:bodyPr/>
          <a:lstStyle/>
          <a:p>
            <a:fld id="{22A07C2C-004F-4E9F-B777-9A8866714E6F}" type="slidenum">
              <a:rPr lang="es-ES" smtClean="0"/>
              <a:t>9</a:t>
            </a:fld>
            <a:endParaRPr lang="es-ES"/>
          </a:p>
        </p:txBody>
      </p:sp>
    </p:spTree>
    <p:extLst>
      <p:ext uri="{BB962C8B-B14F-4D97-AF65-F5344CB8AC3E}">
        <p14:creationId xmlns:p14="http://schemas.microsoft.com/office/powerpoint/2010/main" val="4245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163B84-B101-C528-4664-8F67E94B5BF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715BE0B-B40E-D217-1488-B0155135C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F162E4C-2F43-2F32-15B3-AA475C32C9EB}"/>
              </a:ext>
            </a:extLst>
          </p:cNvPr>
          <p:cNvSpPr>
            <a:spLocks noGrp="1"/>
          </p:cNvSpPr>
          <p:nvPr>
            <p:ph type="dt" sz="half" idx="10"/>
          </p:nvPr>
        </p:nvSpPr>
        <p:spPr/>
        <p:txBody>
          <a:bodyPr/>
          <a:lstStyle/>
          <a:p>
            <a:fld id="{0968F392-68D3-49F4-B89B-2B61FB49D920}" type="datetime1">
              <a:rPr lang="es-ES" smtClean="0"/>
              <a:t>23/02/2024</a:t>
            </a:fld>
            <a:endParaRPr lang="es-ES"/>
          </a:p>
        </p:txBody>
      </p:sp>
      <p:sp>
        <p:nvSpPr>
          <p:cNvPr id="5" name="Marcador de pie de página 4">
            <a:extLst>
              <a:ext uri="{FF2B5EF4-FFF2-40B4-BE49-F238E27FC236}">
                <a16:creationId xmlns:a16="http://schemas.microsoft.com/office/drawing/2014/main" id="{C96A180C-3990-AE4E-956B-B9F95AC9F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C068900-1AB1-A284-CF44-A086E7E5B947}"/>
              </a:ext>
            </a:extLst>
          </p:cNvPr>
          <p:cNvSpPr>
            <a:spLocks noGrp="1"/>
          </p:cNvSpPr>
          <p:nvPr>
            <p:ph type="sldNum" sz="quarter" idx="12"/>
          </p:nvPr>
        </p:nvSpPr>
        <p:spPr/>
        <p:txBody>
          <a:bodyPr/>
          <a:lstStyle/>
          <a:p>
            <a:fld id="{950E4267-860E-4626-B4C2-9DD1F9F10320}" type="slidenum">
              <a:rPr lang="es-ES" smtClean="0"/>
              <a:t>‹Nº›</a:t>
            </a:fld>
            <a:endParaRPr lang="es-ES"/>
          </a:p>
        </p:txBody>
      </p:sp>
    </p:spTree>
    <p:extLst>
      <p:ext uri="{BB962C8B-B14F-4D97-AF65-F5344CB8AC3E}">
        <p14:creationId xmlns:p14="http://schemas.microsoft.com/office/powerpoint/2010/main" val="137400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DDD9D-B3DA-DA0E-DF1B-BC0EDD21F5C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4A31F1F-DB80-2762-3AD5-B1DC2EA13ED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4C18B42-DAAB-C097-751C-E296E5B05B43}"/>
              </a:ext>
            </a:extLst>
          </p:cNvPr>
          <p:cNvSpPr>
            <a:spLocks noGrp="1"/>
          </p:cNvSpPr>
          <p:nvPr>
            <p:ph type="dt" sz="half" idx="10"/>
          </p:nvPr>
        </p:nvSpPr>
        <p:spPr/>
        <p:txBody>
          <a:bodyPr/>
          <a:lstStyle/>
          <a:p>
            <a:fld id="{07DA42E0-46EA-4CE6-B96D-7DA679887DE5}" type="datetime1">
              <a:rPr lang="es-ES" smtClean="0"/>
              <a:t>23/02/2024</a:t>
            </a:fld>
            <a:endParaRPr lang="es-ES"/>
          </a:p>
        </p:txBody>
      </p:sp>
      <p:sp>
        <p:nvSpPr>
          <p:cNvPr id="5" name="Marcador de pie de página 4">
            <a:extLst>
              <a:ext uri="{FF2B5EF4-FFF2-40B4-BE49-F238E27FC236}">
                <a16:creationId xmlns:a16="http://schemas.microsoft.com/office/drawing/2014/main" id="{EC1F092F-0ADF-368A-0824-E0D21A3AA0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808939-8658-03D6-9411-938E428E0881}"/>
              </a:ext>
            </a:extLst>
          </p:cNvPr>
          <p:cNvSpPr>
            <a:spLocks noGrp="1"/>
          </p:cNvSpPr>
          <p:nvPr>
            <p:ph type="sldNum" sz="quarter" idx="12"/>
          </p:nvPr>
        </p:nvSpPr>
        <p:spPr/>
        <p:txBody>
          <a:bodyPr/>
          <a:lstStyle/>
          <a:p>
            <a:fld id="{7E28411E-E74B-4ADF-9091-2E724A1FA269}" type="slidenum">
              <a:rPr lang="es-ES" smtClean="0"/>
              <a:t>‹Nº›</a:t>
            </a:fld>
            <a:endParaRPr lang="es-ES"/>
          </a:p>
        </p:txBody>
      </p:sp>
    </p:spTree>
    <p:extLst>
      <p:ext uri="{BB962C8B-B14F-4D97-AF65-F5344CB8AC3E}">
        <p14:creationId xmlns:p14="http://schemas.microsoft.com/office/powerpoint/2010/main" val="3457139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1001CAA-15AC-690A-40FE-8D0693E5775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C55EFE5-A761-2B5A-FBAE-B38F8CCF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3E0598D-BA54-5BB3-B9B2-413B74A6F379}"/>
              </a:ext>
            </a:extLst>
          </p:cNvPr>
          <p:cNvSpPr>
            <a:spLocks noGrp="1"/>
          </p:cNvSpPr>
          <p:nvPr>
            <p:ph type="dt" sz="half" idx="10"/>
          </p:nvPr>
        </p:nvSpPr>
        <p:spPr/>
        <p:txBody>
          <a:bodyPr/>
          <a:lstStyle/>
          <a:p>
            <a:fld id="{E4520108-26A9-47E7-B829-EEC68B08C62C}" type="datetime1">
              <a:rPr lang="es-ES" smtClean="0"/>
              <a:t>23/02/2024</a:t>
            </a:fld>
            <a:endParaRPr lang="es-ES"/>
          </a:p>
        </p:txBody>
      </p:sp>
      <p:sp>
        <p:nvSpPr>
          <p:cNvPr id="5" name="Marcador de pie de página 4">
            <a:extLst>
              <a:ext uri="{FF2B5EF4-FFF2-40B4-BE49-F238E27FC236}">
                <a16:creationId xmlns:a16="http://schemas.microsoft.com/office/drawing/2014/main" id="{A800CBFC-E3C1-C6C3-6CD6-1A755EFB04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34CE36-E4F2-1E77-988E-8AFC3C6A7082}"/>
              </a:ext>
            </a:extLst>
          </p:cNvPr>
          <p:cNvSpPr>
            <a:spLocks noGrp="1"/>
          </p:cNvSpPr>
          <p:nvPr>
            <p:ph type="sldNum" sz="quarter" idx="12"/>
          </p:nvPr>
        </p:nvSpPr>
        <p:spPr/>
        <p:txBody>
          <a:bodyPr/>
          <a:lstStyle/>
          <a:p>
            <a:fld id="{7E28411E-E74B-4ADF-9091-2E724A1FA269}" type="slidenum">
              <a:rPr lang="es-ES" smtClean="0"/>
              <a:t>‹Nº›</a:t>
            </a:fld>
            <a:endParaRPr lang="es-ES"/>
          </a:p>
        </p:txBody>
      </p:sp>
    </p:spTree>
    <p:extLst>
      <p:ext uri="{BB962C8B-B14F-4D97-AF65-F5344CB8AC3E}">
        <p14:creationId xmlns:p14="http://schemas.microsoft.com/office/powerpoint/2010/main" val="270949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32CCC-A3BE-A6E5-8C2B-6127D89392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A55CF6-77D7-1BB9-E7C0-A56F233C911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1F89D13-0577-A555-607F-1C046A0820BF}"/>
              </a:ext>
            </a:extLst>
          </p:cNvPr>
          <p:cNvSpPr>
            <a:spLocks noGrp="1"/>
          </p:cNvSpPr>
          <p:nvPr>
            <p:ph type="dt" sz="half" idx="10"/>
          </p:nvPr>
        </p:nvSpPr>
        <p:spPr/>
        <p:txBody>
          <a:bodyPr/>
          <a:lstStyle/>
          <a:p>
            <a:fld id="{6B282F86-1F92-449B-B3FB-7C9DD1C3D31E}" type="datetime1">
              <a:rPr lang="es-ES" smtClean="0"/>
              <a:t>23/02/2024</a:t>
            </a:fld>
            <a:endParaRPr lang="es-ES"/>
          </a:p>
        </p:txBody>
      </p:sp>
      <p:sp>
        <p:nvSpPr>
          <p:cNvPr id="5" name="Marcador de pie de página 4">
            <a:extLst>
              <a:ext uri="{FF2B5EF4-FFF2-40B4-BE49-F238E27FC236}">
                <a16:creationId xmlns:a16="http://schemas.microsoft.com/office/drawing/2014/main" id="{EB852D6F-64C4-524A-789D-18D31BB127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F27AFF2-C95A-8EE3-4287-82BAF7CD10CD}"/>
              </a:ext>
            </a:extLst>
          </p:cNvPr>
          <p:cNvSpPr>
            <a:spLocks noGrp="1"/>
          </p:cNvSpPr>
          <p:nvPr>
            <p:ph type="sldNum" sz="quarter" idx="12"/>
          </p:nvPr>
        </p:nvSpPr>
        <p:spPr/>
        <p:txBody>
          <a:bodyPr/>
          <a:lstStyle/>
          <a:p>
            <a:fld id="{950E4267-860E-4626-B4C2-9DD1F9F10320}" type="slidenum">
              <a:rPr lang="es-ES" smtClean="0"/>
              <a:t>‹Nº›</a:t>
            </a:fld>
            <a:endParaRPr lang="es-ES"/>
          </a:p>
        </p:txBody>
      </p:sp>
    </p:spTree>
    <p:extLst>
      <p:ext uri="{BB962C8B-B14F-4D97-AF65-F5344CB8AC3E}">
        <p14:creationId xmlns:p14="http://schemas.microsoft.com/office/powerpoint/2010/main" val="14378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97BF2-ADCE-F176-0CBC-84A5FD0CBAB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5C01471-1533-E3F7-CD63-167C5D69E3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F5D5469-C3C1-9327-2CED-A695BC479067}"/>
              </a:ext>
            </a:extLst>
          </p:cNvPr>
          <p:cNvSpPr>
            <a:spLocks noGrp="1"/>
          </p:cNvSpPr>
          <p:nvPr>
            <p:ph type="dt" sz="half" idx="10"/>
          </p:nvPr>
        </p:nvSpPr>
        <p:spPr/>
        <p:txBody>
          <a:bodyPr/>
          <a:lstStyle/>
          <a:p>
            <a:fld id="{4F25F3FF-6A89-4B6A-8D53-89AD2FB28B87}" type="datetime1">
              <a:rPr lang="es-ES" smtClean="0"/>
              <a:t>23/02/2024</a:t>
            </a:fld>
            <a:endParaRPr lang="es-ES"/>
          </a:p>
        </p:txBody>
      </p:sp>
      <p:sp>
        <p:nvSpPr>
          <p:cNvPr id="5" name="Marcador de pie de página 4">
            <a:extLst>
              <a:ext uri="{FF2B5EF4-FFF2-40B4-BE49-F238E27FC236}">
                <a16:creationId xmlns:a16="http://schemas.microsoft.com/office/drawing/2014/main" id="{6A0B74E4-7F64-6370-B52C-4203800B0DC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5A7DA23-9C10-1381-7DBF-0423EC1EEC54}"/>
              </a:ext>
            </a:extLst>
          </p:cNvPr>
          <p:cNvSpPr>
            <a:spLocks noGrp="1"/>
          </p:cNvSpPr>
          <p:nvPr>
            <p:ph type="sldNum" sz="quarter" idx="12"/>
          </p:nvPr>
        </p:nvSpPr>
        <p:spPr/>
        <p:txBody>
          <a:bodyPr/>
          <a:lstStyle/>
          <a:p>
            <a:fld id="{950E4267-860E-4626-B4C2-9DD1F9F10320}" type="slidenum">
              <a:rPr lang="es-ES" smtClean="0"/>
              <a:t>‹Nº›</a:t>
            </a:fld>
            <a:endParaRPr lang="es-ES"/>
          </a:p>
        </p:txBody>
      </p:sp>
    </p:spTree>
    <p:extLst>
      <p:ext uri="{BB962C8B-B14F-4D97-AF65-F5344CB8AC3E}">
        <p14:creationId xmlns:p14="http://schemas.microsoft.com/office/powerpoint/2010/main" val="25020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930B45-3F24-E65E-DB1D-8F13FEAF365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C092002-2511-9ED0-4DEE-965C8FC9AFB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0F64EFD-AE9A-D060-107D-1BE596006B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AECFF82-86AA-4069-993C-5793B80AB91F}"/>
              </a:ext>
            </a:extLst>
          </p:cNvPr>
          <p:cNvSpPr>
            <a:spLocks noGrp="1"/>
          </p:cNvSpPr>
          <p:nvPr>
            <p:ph type="dt" sz="half" idx="10"/>
          </p:nvPr>
        </p:nvSpPr>
        <p:spPr/>
        <p:txBody>
          <a:bodyPr/>
          <a:lstStyle/>
          <a:p>
            <a:fld id="{11DB460F-DEFD-479D-9221-F692CBAE4181}" type="datetime1">
              <a:rPr lang="es-ES" smtClean="0"/>
              <a:t>23/02/2024</a:t>
            </a:fld>
            <a:endParaRPr lang="es-ES"/>
          </a:p>
        </p:txBody>
      </p:sp>
      <p:sp>
        <p:nvSpPr>
          <p:cNvPr id="6" name="Marcador de pie de página 5">
            <a:extLst>
              <a:ext uri="{FF2B5EF4-FFF2-40B4-BE49-F238E27FC236}">
                <a16:creationId xmlns:a16="http://schemas.microsoft.com/office/drawing/2014/main" id="{DEA9CE1A-F5D6-4B2F-ADA4-A2B3379226F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D36B8F-9AB2-E193-3CE0-336F368E157D}"/>
              </a:ext>
            </a:extLst>
          </p:cNvPr>
          <p:cNvSpPr>
            <a:spLocks noGrp="1"/>
          </p:cNvSpPr>
          <p:nvPr>
            <p:ph type="sldNum" sz="quarter" idx="12"/>
          </p:nvPr>
        </p:nvSpPr>
        <p:spPr/>
        <p:txBody>
          <a:bodyPr/>
          <a:lstStyle/>
          <a:p>
            <a:fld id="{7E28411E-E74B-4ADF-9091-2E724A1FA269}" type="slidenum">
              <a:rPr lang="es-ES" smtClean="0"/>
              <a:t>‹Nº›</a:t>
            </a:fld>
            <a:endParaRPr lang="es-ES"/>
          </a:p>
        </p:txBody>
      </p:sp>
    </p:spTree>
    <p:extLst>
      <p:ext uri="{BB962C8B-B14F-4D97-AF65-F5344CB8AC3E}">
        <p14:creationId xmlns:p14="http://schemas.microsoft.com/office/powerpoint/2010/main" val="97597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86E6E6-3A9A-9316-7E0D-6CF7FAB184B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2FA171-80B6-56EB-EF8F-1BD515A442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156C954-665E-1828-9B66-B62EF5193F1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E65E66A-A157-A07E-F540-3AC9D2D781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79F2D8-31B0-527F-8A5C-1420486A053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3F4BDF0-C633-3429-D79E-13AA0BCCC333}"/>
              </a:ext>
            </a:extLst>
          </p:cNvPr>
          <p:cNvSpPr>
            <a:spLocks noGrp="1"/>
          </p:cNvSpPr>
          <p:nvPr>
            <p:ph type="dt" sz="half" idx="10"/>
          </p:nvPr>
        </p:nvSpPr>
        <p:spPr/>
        <p:txBody>
          <a:bodyPr/>
          <a:lstStyle/>
          <a:p>
            <a:fld id="{DDD35F0B-A6D8-44D7-A503-757B49B371C5}" type="datetime1">
              <a:rPr lang="es-ES" smtClean="0"/>
              <a:t>23/02/2024</a:t>
            </a:fld>
            <a:endParaRPr lang="es-ES"/>
          </a:p>
        </p:txBody>
      </p:sp>
      <p:sp>
        <p:nvSpPr>
          <p:cNvPr id="8" name="Marcador de pie de página 7">
            <a:extLst>
              <a:ext uri="{FF2B5EF4-FFF2-40B4-BE49-F238E27FC236}">
                <a16:creationId xmlns:a16="http://schemas.microsoft.com/office/drawing/2014/main" id="{81EEA006-2C31-C837-A063-EDD577BDF4B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D1EC72-1656-BF06-9F51-80FF1A47755E}"/>
              </a:ext>
            </a:extLst>
          </p:cNvPr>
          <p:cNvSpPr>
            <a:spLocks noGrp="1"/>
          </p:cNvSpPr>
          <p:nvPr>
            <p:ph type="sldNum" sz="quarter" idx="12"/>
          </p:nvPr>
        </p:nvSpPr>
        <p:spPr/>
        <p:txBody>
          <a:bodyPr/>
          <a:lstStyle/>
          <a:p>
            <a:fld id="{7E28411E-E74B-4ADF-9091-2E724A1FA269}" type="slidenum">
              <a:rPr lang="es-ES" smtClean="0"/>
              <a:t>‹Nº›</a:t>
            </a:fld>
            <a:endParaRPr lang="es-ES"/>
          </a:p>
        </p:txBody>
      </p:sp>
    </p:spTree>
    <p:extLst>
      <p:ext uri="{BB962C8B-B14F-4D97-AF65-F5344CB8AC3E}">
        <p14:creationId xmlns:p14="http://schemas.microsoft.com/office/powerpoint/2010/main" val="17451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677410-408F-2A42-6264-A6CF9A55BD2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D4349E1-02E5-4D5A-B6B8-7B590AD5ACBB}"/>
              </a:ext>
            </a:extLst>
          </p:cNvPr>
          <p:cNvSpPr>
            <a:spLocks noGrp="1"/>
          </p:cNvSpPr>
          <p:nvPr>
            <p:ph type="dt" sz="half" idx="10"/>
          </p:nvPr>
        </p:nvSpPr>
        <p:spPr/>
        <p:txBody>
          <a:bodyPr/>
          <a:lstStyle/>
          <a:p>
            <a:fld id="{4A888197-2EB5-4EE9-BC48-F953C1AE8F52}" type="datetime1">
              <a:rPr lang="es-ES" smtClean="0"/>
              <a:t>23/02/2024</a:t>
            </a:fld>
            <a:endParaRPr lang="es-ES"/>
          </a:p>
        </p:txBody>
      </p:sp>
      <p:sp>
        <p:nvSpPr>
          <p:cNvPr id="4" name="Marcador de pie de página 3">
            <a:extLst>
              <a:ext uri="{FF2B5EF4-FFF2-40B4-BE49-F238E27FC236}">
                <a16:creationId xmlns:a16="http://schemas.microsoft.com/office/drawing/2014/main" id="{79533C13-BC84-209D-4104-889DB5933A3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C7E9377-4C38-05AD-5CB9-65849693CA59}"/>
              </a:ext>
            </a:extLst>
          </p:cNvPr>
          <p:cNvSpPr>
            <a:spLocks noGrp="1"/>
          </p:cNvSpPr>
          <p:nvPr>
            <p:ph type="sldNum" sz="quarter" idx="12"/>
          </p:nvPr>
        </p:nvSpPr>
        <p:spPr/>
        <p:txBody>
          <a:bodyPr/>
          <a:lstStyle/>
          <a:p>
            <a:fld id="{950E4267-860E-4626-B4C2-9DD1F9F10320}" type="slidenum">
              <a:rPr lang="es-ES" smtClean="0"/>
              <a:t>‹Nº›</a:t>
            </a:fld>
            <a:endParaRPr lang="es-ES"/>
          </a:p>
        </p:txBody>
      </p:sp>
    </p:spTree>
    <p:extLst>
      <p:ext uri="{BB962C8B-B14F-4D97-AF65-F5344CB8AC3E}">
        <p14:creationId xmlns:p14="http://schemas.microsoft.com/office/powerpoint/2010/main" val="116351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9DB303-5DFB-6698-76F4-654AEE3F8882}"/>
              </a:ext>
            </a:extLst>
          </p:cNvPr>
          <p:cNvSpPr>
            <a:spLocks noGrp="1"/>
          </p:cNvSpPr>
          <p:nvPr>
            <p:ph type="dt" sz="half" idx="10"/>
          </p:nvPr>
        </p:nvSpPr>
        <p:spPr/>
        <p:txBody>
          <a:bodyPr/>
          <a:lstStyle/>
          <a:p>
            <a:fld id="{A0670887-F49D-48D2-89DC-D9ABB6B3A503}" type="datetime1">
              <a:rPr lang="es-ES" smtClean="0"/>
              <a:t>23/02/2024</a:t>
            </a:fld>
            <a:endParaRPr lang="es-ES"/>
          </a:p>
        </p:txBody>
      </p:sp>
      <p:sp>
        <p:nvSpPr>
          <p:cNvPr id="3" name="Marcador de pie de página 2">
            <a:extLst>
              <a:ext uri="{FF2B5EF4-FFF2-40B4-BE49-F238E27FC236}">
                <a16:creationId xmlns:a16="http://schemas.microsoft.com/office/drawing/2014/main" id="{E6BB25AD-DA85-29DE-CCD3-A105031491D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F4A0905-76B3-29E0-B4F0-498B7671E491}"/>
              </a:ext>
            </a:extLst>
          </p:cNvPr>
          <p:cNvSpPr>
            <a:spLocks noGrp="1"/>
          </p:cNvSpPr>
          <p:nvPr>
            <p:ph type="sldNum" sz="quarter" idx="12"/>
          </p:nvPr>
        </p:nvSpPr>
        <p:spPr/>
        <p:txBody>
          <a:bodyPr/>
          <a:lstStyle/>
          <a:p>
            <a:fld id="{7E28411E-E74B-4ADF-9091-2E724A1FA269}" type="slidenum">
              <a:rPr lang="es-ES" smtClean="0"/>
              <a:t>‹Nº›</a:t>
            </a:fld>
            <a:endParaRPr lang="es-ES"/>
          </a:p>
        </p:txBody>
      </p:sp>
    </p:spTree>
    <p:extLst>
      <p:ext uri="{BB962C8B-B14F-4D97-AF65-F5344CB8AC3E}">
        <p14:creationId xmlns:p14="http://schemas.microsoft.com/office/powerpoint/2010/main" val="370738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826CD-B3D2-B061-E90B-57D84F52F4F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2CD0BB-2072-7FBF-A052-FB98A2C863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B68624-49E0-CA1E-525A-B97941339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4C3E72-01F8-C918-1058-D9ED021105FD}"/>
              </a:ext>
            </a:extLst>
          </p:cNvPr>
          <p:cNvSpPr>
            <a:spLocks noGrp="1"/>
          </p:cNvSpPr>
          <p:nvPr>
            <p:ph type="dt" sz="half" idx="10"/>
          </p:nvPr>
        </p:nvSpPr>
        <p:spPr/>
        <p:txBody>
          <a:bodyPr/>
          <a:lstStyle/>
          <a:p>
            <a:fld id="{5F4AC474-C06E-4CCE-AB95-8BC5AE5D92A0}" type="datetime1">
              <a:rPr lang="es-ES" smtClean="0"/>
              <a:t>23/02/2024</a:t>
            </a:fld>
            <a:endParaRPr lang="es-ES"/>
          </a:p>
        </p:txBody>
      </p:sp>
      <p:sp>
        <p:nvSpPr>
          <p:cNvPr id="6" name="Marcador de pie de página 5">
            <a:extLst>
              <a:ext uri="{FF2B5EF4-FFF2-40B4-BE49-F238E27FC236}">
                <a16:creationId xmlns:a16="http://schemas.microsoft.com/office/drawing/2014/main" id="{13D06FC5-BFB8-4CD1-E4AD-22F7B163C8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68609-EE32-6F4D-BB7E-4371D7D37C70}"/>
              </a:ext>
            </a:extLst>
          </p:cNvPr>
          <p:cNvSpPr>
            <a:spLocks noGrp="1"/>
          </p:cNvSpPr>
          <p:nvPr>
            <p:ph type="sldNum" sz="quarter" idx="12"/>
          </p:nvPr>
        </p:nvSpPr>
        <p:spPr/>
        <p:txBody>
          <a:bodyPr/>
          <a:lstStyle/>
          <a:p>
            <a:fld id="{7E28411E-E74B-4ADF-9091-2E724A1FA269}" type="slidenum">
              <a:rPr lang="es-ES" smtClean="0"/>
              <a:t>‹Nº›</a:t>
            </a:fld>
            <a:endParaRPr lang="es-ES"/>
          </a:p>
        </p:txBody>
      </p:sp>
    </p:spTree>
    <p:extLst>
      <p:ext uri="{BB962C8B-B14F-4D97-AF65-F5344CB8AC3E}">
        <p14:creationId xmlns:p14="http://schemas.microsoft.com/office/powerpoint/2010/main" val="48728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BCE66D-46B8-B306-6913-0F2E4932FD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DD3A20A-6252-850B-D81A-507A329FE6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8D19DBD-F114-9858-5425-F932C8FAF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DD65C8-9779-E640-C167-B50E8FBAE14F}"/>
              </a:ext>
            </a:extLst>
          </p:cNvPr>
          <p:cNvSpPr>
            <a:spLocks noGrp="1"/>
          </p:cNvSpPr>
          <p:nvPr>
            <p:ph type="dt" sz="half" idx="10"/>
          </p:nvPr>
        </p:nvSpPr>
        <p:spPr/>
        <p:txBody>
          <a:bodyPr/>
          <a:lstStyle/>
          <a:p>
            <a:fld id="{9046D355-DBED-4753-B249-4F47CCF66140}" type="datetime1">
              <a:rPr lang="es-ES" smtClean="0"/>
              <a:t>23/02/2024</a:t>
            </a:fld>
            <a:endParaRPr lang="es-ES"/>
          </a:p>
        </p:txBody>
      </p:sp>
      <p:sp>
        <p:nvSpPr>
          <p:cNvPr id="6" name="Marcador de pie de página 5">
            <a:extLst>
              <a:ext uri="{FF2B5EF4-FFF2-40B4-BE49-F238E27FC236}">
                <a16:creationId xmlns:a16="http://schemas.microsoft.com/office/drawing/2014/main" id="{3C293ABE-E08A-A237-3441-095EEF983D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9DBAAF-0891-C7BF-821B-CD29071FAF2F}"/>
              </a:ext>
            </a:extLst>
          </p:cNvPr>
          <p:cNvSpPr>
            <a:spLocks noGrp="1"/>
          </p:cNvSpPr>
          <p:nvPr>
            <p:ph type="sldNum" sz="quarter" idx="12"/>
          </p:nvPr>
        </p:nvSpPr>
        <p:spPr/>
        <p:txBody>
          <a:bodyPr/>
          <a:lstStyle/>
          <a:p>
            <a:fld id="{7E28411E-E74B-4ADF-9091-2E724A1FA269}" type="slidenum">
              <a:rPr lang="es-ES" smtClean="0"/>
              <a:t>‹Nº›</a:t>
            </a:fld>
            <a:endParaRPr lang="es-ES"/>
          </a:p>
        </p:txBody>
      </p:sp>
    </p:spTree>
    <p:extLst>
      <p:ext uri="{BB962C8B-B14F-4D97-AF65-F5344CB8AC3E}">
        <p14:creationId xmlns:p14="http://schemas.microsoft.com/office/powerpoint/2010/main" val="75299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A93A9BD-16B4-01DA-7DF7-9DAFF393E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0A27FA1-2ECA-5EE2-5E31-C6988E90A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A9757E5-696A-BA2D-0746-1926015C61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D8D47-00E4-4EAD-962D-A67219C30F58}" type="datetime1">
              <a:rPr lang="es-ES" smtClean="0"/>
              <a:t>23/02/2024</a:t>
            </a:fld>
            <a:endParaRPr lang="es-ES"/>
          </a:p>
        </p:txBody>
      </p:sp>
      <p:sp>
        <p:nvSpPr>
          <p:cNvPr id="5" name="Marcador de pie de página 4">
            <a:extLst>
              <a:ext uri="{FF2B5EF4-FFF2-40B4-BE49-F238E27FC236}">
                <a16:creationId xmlns:a16="http://schemas.microsoft.com/office/drawing/2014/main" id="{01F54B03-2915-94E9-F421-C9B9916A8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DD7B835-0FAA-DD16-DFE9-E74DF6AA0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E4267-860E-4626-B4C2-9DD1F9F10320}" type="slidenum">
              <a:rPr lang="es-ES" smtClean="0"/>
              <a:t>‹Nº›</a:t>
            </a:fld>
            <a:endParaRPr lang="es-ES"/>
          </a:p>
        </p:txBody>
      </p:sp>
    </p:spTree>
    <p:extLst>
      <p:ext uri="{BB962C8B-B14F-4D97-AF65-F5344CB8AC3E}">
        <p14:creationId xmlns:p14="http://schemas.microsoft.com/office/powerpoint/2010/main" val="34543158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B2F9CFC-E017-4539-BDDC-46C0CF5B6229}"/>
              </a:ext>
            </a:extLst>
          </p:cNvPr>
          <p:cNvSpPr/>
          <p:nvPr/>
        </p:nvSpPr>
        <p:spPr>
          <a:xfrm>
            <a:off x="3514326" y="438150"/>
            <a:ext cx="4880372"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grey concrete buildings during daytime">
            <a:extLst>
              <a:ext uri="{FF2B5EF4-FFF2-40B4-BE49-F238E27FC236}">
                <a16:creationId xmlns:a16="http://schemas.microsoft.com/office/drawing/2014/main" id="{93F435CA-FA20-4AB4-A9DF-C66BECEA6D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18" r="8018"/>
          <a:stretch/>
        </p:blipFill>
        <p:spPr bwMode="auto">
          <a:xfrm>
            <a:off x="8394699" y="438150"/>
            <a:ext cx="3348266" cy="5981553"/>
          </a:xfrm>
          <a:prstGeom prst="rect">
            <a:avLst/>
          </a:prstGeom>
          <a:noFill/>
          <a:extLst>
            <a:ext uri="{909E8E84-426E-40DD-AFC4-6F175D3DCCD1}">
              <a14:hiddenFill xmlns:a14="http://schemas.microsoft.com/office/drawing/2010/main">
                <a:solidFill>
                  <a:srgbClr val="FFFFFF"/>
                </a:solidFill>
              </a14:hiddenFill>
            </a:ext>
          </a:extLst>
        </p:spPr>
      </p:pic>
      <p:sp>
        <p:nvSpPr>
          <p:cNvPr id="30" name="Rectángulo 29">
            <a:extLst>
              <a:ext uri="{FF2B5EF4-FFF2-40B4-BE49-F238E27FC236}">
                <a16:creationId xmlns:a16="http://schemas.microsoft.com/office/drawing/2014/main" id="{124F269C-3683-40F3-BDCD-A81EC9BAF5F2}"/>
              </a:ext>
            </a:extLst>
          </p:cNvPr>
          <p:cNvSpPr/>
          <p:nvPr/>
        </p:nvSpPr>
        <p:spPr>
          <a:xfrm>
            <a:off x="450849" y="438151"/>
            <a:ext cx="3066744" cy="2990850"/>
          </a:xfrm>
          <a:prstGeom prst="rect">
            <a:avLst/>
          </a:prstGeom>
          <a:solidFill>
            <a:srgbClr val="00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26" name="Picture 2" descr="Madrid 360 * Madrid 360">
            <a:extLst>
              <a:ext uri="{FF2B5EF4-FFF2-40B4-BE49-F238E27FC236}">
                <a16:creationId xmlns:a16="http://schemas.microsoft.com/office/drawing/2014/main" id="{C8C1CAB7-FAEC-4F93-88C1-6E5AC1F05D2C}"/>
              </a:ext>
            </a:extLst>
          </p:cNvPr>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7270" t="6708"/>
          <a:stretch/>
        </p:blipFill>
        <p:spPr bwMode="auto">
          <a:xfrm>
            <a:off x="438150" y="624765"/>
            <a:ext cx="1605570" cy="35054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EEE17D2B-FF4A-4048-BFDE-E96EB20FE981}"/>
              </a:ext>
            </a:extLst>
          </p:cNvPr>
          <p:cNvSpPr/>
          <p:nvPr/>
        </p:nvSpPr>
        <p:spPr>
          <a:xfrm>
            <a:off x="450849" y="616746"/>
            <a:ext cx="131042" cy="464341"/>
          </a:xfrm>
          <a:prstGeom prst="rect">
            <a:avLst/>
          </a:prstGeom>
          <a:solidFill>
            <a:srgbClr val="00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9" name="Picture 2" descr="Madrid 360 * Madrid 360">
            <a:extLst>
              <a:ext uri="{FF2B5EF4-FFF2-40B4-BE49-F238E27FC236}">
                <a16:creationId xmlns:a16="http://schemas.microsoft.com/office/drawing/2014/main" id="{BAD690C7-EB8B-41E0-9C41-D13013B5C2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270" t="81335" r="24782" b="1554"/>
          <a:stretch/>
        </p:blipFill>
        <p:spPr bwMode="auto">
          <a:xfrm>
            <a:off x="438150" y="3428853"/>
            <a:ext cx="674370" cy="642935"/>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a:extLst>
              <a:ext uri="{FF2B5EF4-FFF2-40B4-BE49-F238E27FC236}">
                <a16:creationId xmlns:a16="http://schemas.microsoft.com/office/drawing/2014/main" id="{1FCA6E66-7E9C-4547-9619-513AD42A3EDA}"/>
              </a:ext>
            </a:extLst>
          </p:cNvPr>
          <p:cNvSpPr/>
          <p:nvPr/>
        </p:nvSpPr>
        <p:spPr>
          <a:xfrm>
            <a:off x="1983994" y="3428852"/>
            <a:ext cx="1533600" cy="1490400"/>
          </a:xfrm>
          <a:prstGeom prst="rect">
            <a:avLst/>
          </a:prstGeom>
          <a:solidFill>
            <a:srgbClr val="6AD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31" name="Picture 2" descr="Madrid 360 * Madrid 360">
            <a:extLst>
              <a:ext uri="{FF2B5EF4-FFF2-40B4-BE49-F238E27FC236}">
                <a16:creationId xmlns:a16="http://schemas.microsoft.com/office/drawing/2014/main" id="{D45258B8-A02C-4C70-93FB-9C87E5807D89}"/>
              </a:ext>
            </a:extLst>
          </p:cNvPr>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2233421" y="3656679"/>
            <a:ext cx="1034746" cy="1034746"/>
          </a:xfrm>
          <a:prstGeom prst="rect">
            <a:avLst/>
          </a:prstGeom>
          <a:noFill/>
          <a:extLst>
            <a:ext uri="{909E8E84-426E-40DD-AFC4-6F175D3DCCD1}">
              <a14:hiddenFill xmlns:a14="http://schemas.microsoft.com/office/drawing/2010/main">
                <a:solidFill>
                  <a:srgbClr val="FFFFFF"/>
                </a:solidFill>
              </a14:hiddenFill>
            </a:ext>
          </a:extLst>
        </p:spPr>
      </p:pic>
      <p:sp>
        <p:nvSpPr>
          <p:cNvPr id="33" name="Rectángulo 32">
            <a:extLst>
              <a:ext uri="{FF2B5EF4-FFF2-40B4-BE49-F238E27FC236}">
                <a16:creationId xmlns:a16="http://schemas.microsoft.com/office/drawing/2014/main" id="{46B750F9-D8C0-46AF-BAF0-5207C4B6AC67}"/>
              </a:ext>
            </a:extLst>
          </p:cNvPr>
          <p:cNvSpPr/>
          <p:nvPr/>
        </p:nvSpPr>
        <p:spPr>
          <a:xfrm>
            <a:off x="447582" y="4924351"/>
            <a:ext cx="1533600" cy="1490400"/>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Título 51">
            <a:extLst>
              <a:ext uri="{FF2B5EF4-FFF2-40B4-BE49-F238E27FC236}">
                <a16:creationId xmlns:a16="http://schemas.microsoft.com/office/drawing/2014/main" id="{6886ED66-E7BD-4335-BCB2-CB841CD005CE}"/>
              </a:ext>
            </a:extLst>
          </p:cNvPr>
          <p:cNvSpPr txBox="1">
            <a:spLocks/>
          </p:cNvSpPr>
          <p:nvPr/>
        </p:nvSpPr>
        <p:spPr>
          <a:xfrm>
            <a:off x="3589565" y="724369"/>
            <a:ext cx="4719058" cy="3985295"/>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Urban Air Mobility in Madrid</a:t>
            </a:r>
          </a:p>
          <a:p>
            <a:pPr algn="ctr"/>
            <a:endPar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3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ERTICO City Moonshot</a:t>
            </a:r>
          </a:p>
        </p:txBody>
      </p:sp>
      <p:sp>
        <p:nvSpPr>
          <p:cNvPr id="3" name="Título 51">
            <a:extLst>
              <a:ext uri="{FF2B5EF4-FFF2-40B4-BE49-F238E27FC236}">
                <a16:creationId xmlns:a16="http://schemas.microsoft.com/office/drawing/2014/main" id="{99C6EE19-004E-CA7E-C47D-A8779CB445BA}"/>
              </a:ext>
            </a:extLst>
          </p:cNvPr>
          <p:cNvSpPr txBox="1">
            <a:spLocks/>
          </p:cNvSpPr>
          <p:nvPr/>
        </p:nvSpPr>
        <p:spPr>
          <a:xfrm>
            <a:off x="3511514" y="5028480"/>
            <a:ext cx="4883185" cy="751332"/>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s-ES" sz="280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February</a:t>
            </a:r>
            <a:r>
              <a:rPr lang="es-E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23</a:t>
            </a:r>
            <a:r>
              <a:rPr lang="es-ES" sz="2800" b="0" baseline="30000" dirty="0">
                <a:solidFill>
                  <a:schemeClr val="tx1"/>
                </a:solidFill>
                <a:latin typeface="Open Sans" panose="020B0606030504020204" pitchFamily="34" charset="0"/>
                <a:ea typeface="Open Sans" panose="020B0606030504020204" pitchFamily="34" charset="0"/>
                <a:cs typeface="Open Sans" panose="020B0606030504020204" pitchFamily="34" charset="0"/>
              </a:rPr>
              <a:t>rd</a:t>
            </a:r>
            <a:r>
              <a:rPr lang="es-ES" sz="2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2024</a:t>
            </a:r>
          </a:p>
          <a:p>
            <a:pPr algn="ctr"/>
            <a:endParaRPr lang="es-ES" sz="105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11673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B054D-40D6-A29B-606F-F8567FBCC7CD}"/>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67796BF7-D63B-7B13-B8C2-F8378CFDA3E9}"/>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ítulo 51">
            <a:extLst>
              <a:ext uri="{FF2B5EF4-FFF2-40B4-BE49-F238E27FC236}">
                <a16:creationId xmlns:a16="http://schemas.microsoft.com/office/drawing/2014/main" id="{10983092-C26E-EA54-D788-BB638594CD35}"/>
              </a:ext>
            </a:extLst>
          </p:cNvPr>
          <p:cNvSpPr txBox="1">
            <a:spLocks/>
          </p:cNvSpPr>
          <p:nvPr/>
        </p:nvSpPr>
        <p:spPr>
          <a:xfrm>
            <a:off x="742123" y="480859"/>
            <a:ext cx="10707753" cy="8829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Challenges for Urban Air Mobility</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uadroTexto 5">
            <a:extLst>
              <a:ext uri="{FF2B5EF4-FFF2-40B4-BE49-F238E27FC236}">
                <a16:creationId xmlns:a16="http://schemas.microsoft.com/office/drawing/2014/main" id="{3C0061EF-4347-C7D0-503B-70E3F53C6697}"/>
              </a:ext>
            </a:extLst>
          </p:cNvPr>
          <p:cNvSpPr txBox="1"/>
          <p:nvPr/>
        </p:nvSpPr>
        <p:spPr>
          <a:xfrm>
            <a:off x="859923" y="1576694"/>
            <a:ext cx="10589953" cy="400110"/>
          </a:xfrm>
          <a:prstGeom prst="rect">
            <a:avLst/>
          </a:prstGeom>
          <a:noFill/>
        </p:spPr>
        <p:txBody>
          <a:bodyPr wrap="square" rtlCol="0">
            <a:spAutoFit/>
          </a:bodyPr>
          <a:lstStyle/>
          <a:p>
            <a:r>
              <a:rPr lang="es-ES" sz="2000" dirty="0"/>
              <a:t>Flight </a:t>
            </a:r>
            <a:r>
              <a:rPr lang="es-ES" sz="2000" dirty="0" err="1"/>
              <a:t>operation</a:t>
            </a:r>
            <a:r>
              <a:rPr lang="es-ES" sz="2000" dirty="0"/>
              <a:t> </a:t>
            </a:r>
            <a:r>
              <a:rPr lang="es-ES" sz="2000" dirty="0" err="1"/>
              <a:t>categories</a:t>
            </a:r>
            <a:r>
              <a:rPr lang="es-ES" sz="2000" dirty="0"/>
              <a:t> </a:t>
            </a:r>
            <a:r>
              <a:rPr lang="es-ES" sz="2000" dirty="0" err="1"/>
              <a:t>defined</a:t>
            </a:r>
            <a:r>
              <a:rPr lang="es-ES" sz="2000" dirty="0"/>
              <a:t> </a:t>
            </a:r>
            <a:r>
              <a:rPr lang="es-ES" sz="2000" dirty="0" err="1"/>
              <a:t>by</a:t>
            </a:r>
            <a:r>
              <a:rPr lang="es-ES" sz="2000" dirty="0"/>
              <a:t> </a:t>
            </a:r>
            <a:r>
              <a:rPr lang="es-ES" sz="2000" dirty="0" err="1"/>
              <a:t>national</a:t>
            </a:r>
            <a:r>
              <a:rPr lang="es-ES" sz="2000" dirty="0"/>
              <a:t> </a:t>
            </a:r>
            <a:r>
              <a:rPr lang="es-ES" sz="2000" dirty="0" err="1"/>
              <a:t>regulation</a:t>
            </a:r>
            <a:r>
              <a:rPr lang="es-ES" sz="2000" dirty="0"/>
              <a:t> in 2024:</a:t>
            </a:r>
            <a:endParaRPr lang="es-ES" sz="2000" dirty="0">
              <a:highlight>
                <a:srgbClr val="FFFF00"/>
              </a:highlight>
            </a:endParaRPr>
          </a:p>
        </p:txBody>
      </p:sp>
      <p:sp>
        <p:nvSpPr>
          <p:cNvPr id="3" name="CuadroTexto 2">
            <a:extLst>
              <a:ext uri="{FF2B5EF4-FFF2-40B4-BE49-F238E27FC236}">
                <a16:creationId xmlns:a16="http://schemas.microsoft.com/office/drawing/2014/main" id="{D20A9B05-748A-C4E8-2F07-155B16D8828B}"/>
              </a:ext>
            </a:extLst>
          </p:cNvPr>
          <p:cNvSpPr txBox="1"/>
          <p:nvPr/>
        </p:nvSpPr>
        <p:spPr>
          <a:xfrm>
            <a:off x="859922" y="2087067"/>
            <a:ext cx="5051781" cy="3754874"/>
          </a:xfrm>
          <a:prstGeom prst="rect">
            <a:avLst/>
          </a:prstGeom>
          <a:noFill/>
        </p:spPr>
        <p:txBody>
          <a:bodyPr wrap="square" rtlCol="0">
            <a:spAutoFit/>
          </a:bodyPr>
          <a:lstStyle/>
          <a:p>
            <a:pPr marL="285750" indent="-285750">
              <a:buFont typeface="Wingdings" panose="05000000000000000000" pitchFamily="2" charset="2"/>
              <a:buChar char="§"/>
            </a:pPr>
            <a:r>
              <a:rPr lang="es-ES" sz="1700" dirty="0"/>
              <a:t>Open </a:t>
            </a:r>
            <a:r>
              <a:rPr lang="es-ES" sz="1700" dirty="0" err="1"/>
              <a:t>category</a:t>
            </a:r>
            <a:r>
              <a:rPr lang="es-ES" sz="1700" dirty="0"/>
              <a:t>: </a:t>
            </a:r>
            <a:r>
              <a:rPr lang="en-US" sz="1700" dirty="0"/>
              <a:t>The risk is very low, as they are transactions that do not require </a:t>
            </a:r>
            <a:r>
              <a:rPr lang="en-US" sz="1700" dirty="0" err="1"/>
              <a:t>authorisation</a:t>
            </a:r>
            <a:r>
              <a:rPr lang="en-US" sz="1700" dirty="0"/>
              <a:t> or prior notice. There are three sub-categories in this category: A1, A2 and A3.</a:t>
            </a:r>
          </a:p>
          <a:p>
            <a:pPr marL="285750" indent="-285750">
              <a:buFont typeface="Wingdings" panose="05000000000000000000" pitchFamily="2" charset="2"/>
              <a:buChar char="§"/>
            </a:pPr>
            <a:endParaRPr lang="en-US" sz="1700" dirty="0"/>
          </a:p>
          <a:p>
            <a:pPr marL="285750" indent="-285750">
              <a:buFont typeface="Wingdings" panose="05000000000000000000" pitchFamily="2" charset="2"/>
              <a:buChar char="§"/>
            </a:pPr>
            <a:r>
              <a:rPr lang="en-US" sz="1700" dirty="0"/>
              <a:t>Specific Category: In this category the risk is medium. These are operations that require an operational </a:t>
            </a:r>
            <a:r>
              <a:rPr lang="en-US" sz="1700" dirty="0" err="1"/>
              <a:t>authorisation</a:t>
            </a:r>
            <a:r>
              <a:rPr lang="en-US" sz="1700" dirty="0"/>
              <a:t> (which are operations under AESA </a:t>
            </a:r>
            <a:r>
              <a:rPr lang="en-US" sz="1700" dirty="0" err="1"/>
              <a:t>authorisation</a:t>
            </a:r>
            <a:r>
              <a:rPr lang="en-US" sz="1700" dirty="0"/>
              <a:t>) or operational declaration based on a standard scenario.</a:t>
            </a:r>
          </a:p>
          <a:p>
            <a:pPr marL="285750" indent="-285750">
              <a:buFont typeface="Wingdings" panose="05000000000000000000" pitchFamily="2" charset="2"/>
              <a:buChar char="§"/>
            </a:pPr>
            <a:endParaRPr lang="en-US" sz="1700" dirty="0"/>
          </a:p>
          <a:p>
            <a:pPr marL="285750" indent="-285750">
              <a:buFont typeface="Wingdings" panose="05000000000000000000" pitchFamily="2" charset="2"/>
              <a:buChar char="§"/>
            </a:pPr>
            <a:r>
              <a:rPr lang="en-US" sz="1700" dirty="0"/>
              <a:t>Certified Category: Higher risk category. These are operations that require certification of both the UAS and the operator, and a remote pilot </a:t>
            </a:r>
            <a:r>
              <a:rPr lang="en-US" sz="1700" dirty="0" err="1"/>
              <a:t>licence</a:t>
            </a:r>
            <a:r>
              <a:rPr lang="en-US" sz="1700" dirty="0"/>
              <a:t>.</a:t>
            </a:r>
          </a:p>
        </p:txBody>
      </p:sp>
      <p:pic>
        <p:nvPicPr>
          <p:cNvPr id="8" name="Imagen 7">
            <a:extLst>
              <a:ext uri="{FF2B5EF4-FFF2-40B4-BE49-F238E27FC236}">
                <a16:creationId xmlns:a16="http://schemas.microsoft.com/office/drawing/2014/main" id="{6DEEC58C-BD39-4B8F-D643-5D050B82CB45}"/>
              </a:ext>
            </a:extLst>
          </p:cNvPr>
          <p:cNvPicPr>
            <a:picLocks noChangeAspect="1"/>
          </p:cNvPicPr>
          <p:nvPr/>
        </p:nvPicPr>
        <p:blipFill>
          <a:blip r:embed="rId3"/>
          <a:stretch>
            <a:fillRect/>
          </a:stretch>
        </p:blipFill>
        <p:spPr>
          <a:xfrm>
            <a:off x="6641188" y="1984401"/>
            <a:ext cx="4320000" cy="637051"/>
          </a:xfrm>
          <a:prstGeom prst="rect">
            <a:avLst/>
          </a:prstGeom>
        </p:spPr>
      </p:pic>
      <p:pic>
        <p:nvPicPr>
          <p:cNvPr id="5" name="Imagen 4">
            <a:extLst>
              <a:ext uri="{FF2B5EF4-FFF2-40B4-BE49-F238E27FC236}">
                <a16:creationId xmlns:a16="http://schemas.microsoft.com/office/drawing/2014/main" id="{9CA6747F-3230-6652-2F65-1BC2F53BAD1B}"/>
              </a:ext>
            </a:extLst>
          </p:cNvPr>
          <p:cNvPicPr>
            <a:picLocks noChangeAspect="1"/>
          </p:cNvPicPr>
          <p:nvPr/>
        </p:nvPicPr>
        <p:blipFill>
          <a:blip r:embed="rId4"/>
          <a:stretch>
            <a:fillRect/>
          </a:stretch>
        </p:blipFill>
        <p:spPr>
          <a:xfrm>
            <a:off x="8801188" y="2722652"/>
            <a:ext cx="2160000" cy="1750837"/>
          </a:xfrm>
          <a:prstGeom prst="rect">
            <a:avLst/>
          </a:prstGeom>
        </p:spPr>
      </p:pic>
      <p:pic>
        <p:nvPicPr>
          <p:cNvPr id="9" name="Imagen 8">
            <a:extLst>
              <a:ext uri="{FF2B5EF4-FFF2-40B4-BE49-F238E27FC236}">
                <a16:creationId xmlns:a16="http://schemas.microsoft.com/office/drawing/2014/main" id="{7CBC5D64-B6B7-71B3-E006-B31753435607}"/>
              </a:ext>
            </a:extLst>
          </p:cNvPr>
          <p:cNvPicPr>
            <a:picLocks noChangeAspect="1"/>
          </p:cNvPicPr>
          <p:nvPr/>
        </p:nvPicPr>
        <p:blipFill>
          <a:blip r:embed="rId5"/>
          <a:stretch>
            <a:fillRect/>
          </a:stretch>
        </p:blipFill>
        <p:spPr>
          <a:xfrm>
            <a:off x="6641188" y="4473489"/>
            <a:ext cx="2160000" cy="1634336"/>
          </a:xfrm>
          <a:prstGeom prst="rect">
            <a:avLst/>
          </a:prstGeom>
        </p:spPr>
      </p:pic>
      <p:sp>
        <p:nvSpPr>
          <p:cNvPr id="11" name="Marcador de número de diapositiva 10">
            <a:extLst>
              <a:ext uri="{FF2B5EF4-FFF2-40B4-BE49-F238E27FC236}">
                <a16:creationId xmlns:a16="http://schemas.microsoft.com/office/drawing/2014/main" id="{CFC280FE-92AC-7BDD-9C4C-3F65A8E83B21}"/>
              </a:ext>
            </a:extLst>
          </p:cNvPr>
          <p:cNvSpPr>
            <a:spLocks noGrp="1"/>
          </p:cNvSpPr>
          <p:nvPr>
            <p:ph type="sldNum" sz="quarter" idx="12"/>
          </p:nvPr>
        </p:nvSpPr>
        <p:spPr/>
        <p:txBody>
          <a:bodyPr/>
          <a:lstStyle/>
          <a:p>
            <a:fld id="{7E28411E-E74B-4ADF-9091-2E724A1FA269}" type="slidenum">
              <a:rPr lang="es-ES" smtClean="0"/>
              <a:t>10</a:t>
            </a:fld>
            <a:endParaRPr lang="es-ES"/>
          </a:p>
        </p:txBody>
      </p:sp>
    </p:spTree>
    <p:extLst>
      <p:ext uri="{BB962C8B-B14F-4D97-AF65-F5344CB8AC3E}">
        <p14:creationId xmlns:p14="http://schemas.microsoft.com/office/powerpoint/2010/main" val="242068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80800-084F-DD4A-67CD-E1A1D034FFE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846D6E2-ADEF-E656-583E-70B851438C4D}"/>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ítulo 51">
            <a:extLst>
              <a:ext uri="{FF2B5EF4-FFF2-40B4-BE49-F238E27FC236}">
                <a16:creationId xmlns:a16="http://schemas.microsoft.com/office/drawing/2014/main" id="{47ABFDB8-AA03-B765-10A7-4E26E703174C}"/>
              </a:ext>
            </a:extLst>
          </p:cNvPr>
          <p:cNvSpPr txBox="1">
            <a:spLocks/>
          </p:cNvSpPr>
          <p:nvPr/>
        </p:nvSpPr>
        <p:spPr>
          <a:xfrm>
            <a:off x="742123" y="480859"/>
            <a:ext cx="10707753" cy="8829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Challenges for Urban Air Mobility</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n 3">
            <a:extLst>
              <a:ext uri="{FF2B5EF4-FFF2-40B4-BE49-F238E27FC236}">
                <a16:creationId xmlns:a16="http://schemas.microsoft.com/office/drawing/2014/main" id="{498F66A2-473E-BDB0-E61C-679B95DAB26C}"/>
              </a:ext>
            </a:extLst>
          </p:cNvPr>
          <p:cNvPicPr>
            <a:picLocks noChangeAspect="1"/>
          </p:cNvPicPr>
          <p:nvPr/>
        </p:nvPicPr>
        <p:blipFill>
          <a:blip r:embed="rId3"/>
          <a:stretch>
            <a:fillRect/>
          </a:stretch>
        </p:blipFill>
        <p:spPr>
          <a:xfrm>
            <a:off x="4523384" y="1282840"/>
            <a:ext cx="6808694" cy="4993913"/>
          </a:xfrm>
          <a:prstGeom prst="rect">
            <a:avLst/>
          </a:prstGeom>
        </p:spPr>
      </p:pic>
      <p:sp>
        <p:nvSpPr>
          <p:cNvPr id="7" name="CuadroTexto 6">
            <a:extLst>
              <a:ext uri="{FF2B5EF4-FFF2-40B4-BE49-F238E27FC236}">
                <a16:creationId xmlns:a16="http://schemas.microsoft.com/office/drawing/2014/main" id="{541D2F7F-3FB7-D934-40C1-D7A6EBF756F3}"/>
              </a:ext>
            </a:extLst>
          </p:cNvPr>
          <p:cNvSpPr txBox="1"/>
          <p:nvPr/>
        </p:nvSpPr>
        <p:spPr>
          <a:xfrm>
            <a:off x="859923" y="1532864"/>
            <a:ext cx="3442720" cy="1754326"/>
          </a:xfrm>
          <a:prstGeom prst="rect">
            <a:avLst/>
          </a:prstGeom>
          <a:noFill/>
        </p:spPr>
        <p:txBody>
          <a:bodyPr wrap="square" rtlCol="0">
            <a:spAutoFit/>
          </a:bodyPr>
          <a:lstStyle/>
          <a:p>
            <a:pPr marL="285750" indent="-285750">
              <a:buFont typeface="Wingdings" panose="05000000000000000000" pitchFamily="2" charset="2"/>
              <a:buChar char="Ø"/>
            </a:pPr>
            <a:r>
              <a:rPr lang="es-ES" dirty="0" err="1"/>
              <a:t>Example</a:t>
            </a:r>
            <a:r>
              <a:rPr lang="es-ES" dirty="0"/>
              <a:t> </a:t>
            </a:r>
            <a:r>
              <a:rPr lang="es-ES" dirty="0" err="1"/>
              <a:t>of</a:t>
            </a:r>
            <a:r>
              <a:rPr lang="es-ES" dirty="0"/>
              <a:t> </a:t>
            </a:r>
            <a:r>
              <a:rPr lang="es-ES" dirty="0" err="1"/>
              <a:t>requirements</a:t>
            </a:r>
            <a:r>
              <a:rPr lang="es-ES" dirty="0"/>
              <a:t> and </a:t>
            </a:r>
            <a:r>
              <a:rPr lang="es-ES" dirty="0" err="1"/>
              <a:t>restrictions</a:t>
            </a:r>
            <a:r>
              <a:rPr lang="es-ES" dirty="0"/>
              <a:t> </a:t>
            </a:r>
            <a:r>
              <a:rPr lang="es-ES" dirty="0" err="1"/>
              <a:t>for</a:t>
            </a:r>
            <a:r>
              <a:rPr lang="es-ES" dirty="0"/>
              <a:t> </a:t>
            </a:r>
            <a:r>
              <a:rPr lang="es-ES" dirty="0" err="1"/>
              <a:t>operating</a:t>
            </a:r>
            <a:r>
              <a:rPr lang="es-ES" dirty="0"/>
              <a:t> </a:t>
            </a:r>
            <a:r>
              <a:rPr lang="es-ES" dirty="0" err="1"/>
              <a:t>different</a:t>
            </a:r>
            <a:r>
              <a:rPr lang="es-ES" dirty="0"/>
              <a:t> UAS </a:t>
            </a:r>
            <a:r>
              <a:rPr lang="es-ES" dirty="0" err="1"/>
              <a:t>according</a:t>
            </a:r>
            <a:r>
              <a:rPr lang="es-ES" dirty="0"/>
              <a:t> </a:t>
            </a:r>
            <a:r>
              <a:rPr lang="es-ES" dirty="0" err="1"/>
              <a:t>to</a:t>
            </a:r>
            <a:r>
              <a:rPr lang="es-ES" dirty="0"/>
              <a:t> </a:t>
            </a:r>
            <a:r>
              <a:rPr lang="es-ES" dirty="0" err="1"/>
              <a:t>their</a:t>
            </a:r>
            <a:r>
              <a:rPr lang="es-ES" dirty="0"/>
              <a:t> </a:t>
            </a:r>
            <a:r>
              <a:rPr lang="es-ES" dirty="0" err="1"/>
              <a:t>classifications</a:t>
            </a:r>
            <a:r>
              <a:rPr lang="es-ES" dirty="0"/>
              <a:t> and </a:t>
            </a:r>
            <a:r>
              <a:rPr lang="es-ES" dirty="0" err="1"/>
              <a:t>flight</a:t>
            </a:r>
            <a:r>
              <a:rPr lang="es-ES" dirty="0"/>
              <a:t> </a:t>
            </a:r>
            <a:r>
              <a:rPr lang="es-ES" dirty="0" err="1"/>
              <a:t>operations</a:t>
            </a:r>
            <a:r>
              <a:rPr lang="es-ES" dirty="0"/>
              <a:t> in open </a:t>
            </a:r>
            <a:r>
              <a:rPr lang="es-ES" dirty="0" err="1"/>
              <a:t>category</a:t>
            </a:r>
            <a:r>
              <a:rPr lang="es-ES" dirty="0"/>
              <a:t> as </a:t>
            </a:r>
            <a:r>
              <a:rPr lang="es-ES" dirty="0" err="1"/>
              <a:t>published</a:t>
            </a:r>
            <a:r>
              <a:rPr lang="es-ES" dirty="0"/>
              <a:t> </a:t>
            </a:r>
            <a:r>
              <a:rPr lang="es-ES" dirty="0" err="1"/>
              <a:t>by</a:t>
            </a:r>
            <a:r>
              <a:rPr lang="es-ES" dirty="0"/>
              <a:t> AESA</a:t>
            </a:r>
          </a:p>
        </p:txBody>
      </p:sp>
      <p:sp>
        <p:nvSpPr>
          <p:cNvPr id="6" name="Marcador de número de diapositiva 5">
            <a:extLst>
              <a:ext uri="{FF2B5EF4-FFF2-40B4-BE49-F238E27FC236}">
                <a16:creationId xmlns:a16="http://schemas.microsoft.com/office/drawing/2014/main" id="{6C41D9EB-F61C-C0A3-77F2-B8E862653635}"/>
              </a:ext>
            </a:extLst>
          </p:cNvPr>
          <p:cNvSpPr>
            <a:spLocks noGrp="1"/>
          </p:cNvSpPr>
          <p:nvPr>
            <p:ph type="sldNum" sz="quarter" idx="12"/>
          </p:nvPr>
        </p:nvSpPr>
        <p:spPr/>
        <p:txBody>
          <a:bodyPr/>
          <a:lstStyle/>
          <a:p>
            <a:fld id="{7E28411E-E74B-4ADF-9091-2E724A1FA269}" type="slidenum">
              <a:rPr lang="es-ES" smtClean="0"/>
              <a:t>11</a:t>
            </a:fld>
            <a:endParaRPr lang="es-ES"/>
          </a:p>
        </p:txBody>
      </p:sp>
      <p:sp>
        <p:nvSpPr>
          <p:cNvPr id="3" name="CuadroTexto 2">
            <a:extLst>
              <a:ext uri="{FF2B5EF4-FFF2-40B4-BE49-F238E27FC236}">
                <a16:creationId xmlns:a16="http://schemas.microsoft.com/office/drawing/2014/main" id="{5AF27F9F-9E81-EE34-63DF-EEE3776B3DE0}"/>
              </a:ext>
            </a:extLst>
          </p:cNvPr>
          <p:cNvSpPr txBox="1"/>
          <p:nvPr/>
        </p:nvSpPr>
        <p:spPr>
          <a:xfrm>
            <a:off x="859922" y="3426829"/>
            <a:ext cx="3442720" cy="1754326"/>
          </a:xfrm>
          <a:prstGeom prst="rect">
            <a:avLst/>
          </a:prstGeom>
          <a:noFill/>
        </p:spPr>
        <p:txBody>
          <a:bodyPr wrap="square" rtlCol="0">
            <a:spAutoFit/>
          </a:bodyPr>
          <a:lstStyle/>
          <a:p>
            <a:pPr marL="285750" indent="-285750">
              <a:buFont typeface="Wingdings" panose="05000000000000000000" pitchFamily="2" charset="2"/>
              <a:buChar char="Ø"/>
            </a:pPr>
            <a:r>
              <a:rPr lang="es-ES" dirty="0" err="1"/>
              <a:t>This</a:t>
            </a:r>
            <a:r>
              <a:rPr lang="es-ES" dirty="0"/>
              <a:t> table </a:t>
            </a:r>
            <a:r>
              <a:rPr lang="es-ES" dirty="0" err="1"/>
              <a:t>summarizes</a:t>
            </a:r>
            <a:r>
              <a:rPr lang="es-ES" dirty="0"/>
              <a:t> </a:t>
            </a:r>
            <a:r>
              <a:rPr lang="es-ES" dirty="0" err="1"/>
              <a:t>the</a:t>
            </a:r>
            <a:r>
              <a:rPr lang="es-ES" dirty="0"/>
              <a:t> new </a:t>
            </a:r>
            <a:r>
              <a:rPr lang="es-ES" dirty="0" err="1"/>
              <a:t>aspects</a:t>
            </a:r>
            <a:r>
              <a:rPr lang="es-ES" dirty="0"/>
              <a:t> </a:t>
            </a:r>
            <a:r>
              <a:rPr lang="es-ES" dirty="0" err="1"/>
              <a:t>introduced</a:t>
            </a:r>
            <a:r>
              <a:rPr lang="es-ES" dirty="0"/>
              <a:t> in </a:t>
            </a:r>
            <a:r>
              <a:rPr lang="es-ES" dirty="0" err="1"/>
              <a:t>the</a:t>
            </a:r>
            <a:r>
              <a:rPr lang="es-ES" dirty="0"/>
              <a:t> </a:t>
            </a:r>
            <a:r>
              <a:rPr lang="es-ES" dirty="0" err="1"/>
              <a:t>regulation</a:t>
            </a:r>
            <a:r>
              <a:rPr lang="es-ES" dirty="0"/>
              <a:t> in 2024. </a:t>
            </a:r>
            <a:r>
              <a:rPr lang="es-ES" dirty="0" err="1"/>
              <a:t>It</a:t>
            </a:r>
            <a:r>
              <a:rPr lang="es-ES" dirty="0"/>
              <a:t> </a:t>
            </a:r>
            <a:r>
              <a:rPr lang="es-ES" dirty="0" err="1"/>
              <a:t>helps</a:t>
            </a:r>
            <a:r>
              <a:rPr lang="es-ES" dirty="0"/>
              <a:t> </a:t>
            </a:r>
            <a:r>
              <a:rPr lang="es-ES" dirty="0" err="1"/>
              <a:t>operators</a:t>
            </a:r>
            <a:r>
              <a:rPr lang="es-ES" dirty="0"/>
              <a:t> </a:t>
            </a:r>
            <a:r>
              <a:rPr lang="es-ES" dirty="0" err="1"/>
              <a:t>understand</a:t>
            </a:r>
            <a:r>
              <a:rPr lang="es-ES" dirty="0"/>
              <a:t> </a:t>
            </a:r>
            <a:r>
              <a:rPr lang="es-ES" dirty="0" err="1"/>
              <a:t>the</a:t>
            </a:r>
            <a:r>
              <a:rPr lang="es-ES" dirty="0"/>
              <a:t> new </a:t>
            </a:r>
            <a:r>
              <a:rPr lang="es-ES" dirty="0" err="1"/>
              <a:t>regulation</a:t>
            </a:r>
            <a:r>
              <a:rPr lang="es-ES" dirty="0"/>
              <a:t> and </a:t>
            </a:r>
            <a:r>
              <a:rPr lang="es-ES" dirty="0" err="1"/>
              <a:t>impact</a:t>
            </a:r>
            <a:r>
              <a:rPr lang="es-ES" dirty="0"/>
              <a:t> </a:t>
            </a:r>
            <a:r>
              <a:rPr lang="es-ES" dirty="0" err="1"/>
              <a:t>on</a:t>
            </a:r>
            <a:r>
              <a:rPr lang="es-ES" dirty="0"/>
              <a:t> </a:t>
            </a:r>
            <a:r>
              <a:rPr lang="es-ES" dirty="0" err="1"/>
              <a:t>their</a:t>
            </a:r>
            <a:r>
              <a:rPr lang="es-ES" dirty="0"/>
              <a:t> </a:t>
            </a:r>
            <a:r>
              <a:rPr lang="es-ES" dirty="0" err="1"/>
              <a:t>operations</a:t>
            </a:r>
            <a:endParaRPr lang="es-ES" dirty="0"/>
          </a:p>
        </p:txBody>
      </p:sp>
    </p:spTree>
    <p:extLst>
      <p:ext uri="{BB962C8B-B14F-4D97-AF65-F5344CB8AC3E}">
        <p14:creationId xmlns:p14="http://schemas.microsoft.com/office/powerpoint/2010/main" val="385414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3AD6D-1A00-A6D1-0C08-79E0C86E3E0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28850D9-DCE3-DE9C-131D-81BAAD2364E7}"/>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Título 51">
            <a:extLst>
              <a:ext uri="{FF2B5EF4-FFF2-40B4-BE49-F238E27FC236}">
                <a16:creationId xmlns:a16="http://schemas.microsoft.com/office/drawing/2014/main" id="{41661CAB-C4F4-FF6D-7533-9CD7CD92FB9C}"/>
              </a:ext>
            </a:extLst>
          </p:cNvPr>
          <p:cNvSpPr txBox="1">
            <a:spLocks/>
          </p:cNvSpPr>
          <p:nvPr/>
        </p:nvSpPr>
        <p:spPr>
          <a:xfrm>
            <a:off x="742123" y="480859"/>
            <a:ext cx="10707753" cy="8829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Challenges for Urban Air Mobility</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uadroTexto 2">
            <a:extLst>
              <a:ext uri="{FF2B5EF4-FFF2-40B4-BE49-F238E27FC236}">
                <a16:creationId xmlns:a16="http://schemas.microsoft.com/office/drawing/2014/main" id="{36EF6687-98CC-C87D-1D02-A37B8C602F9E}"/>
              </a:ext>
            </a:extLst>
          </p:cNvPr>
          <p:cNvSpPr txBox="1"/>
          <p:nvPr/>
        </p:nvSpPr>
        <p:spPr>
          <a:xfrm>
            <a:off x="972250" y="2275907"/>
            <a:ext cx="4763904" cy="3231654"/>
          </a:xfrm>
          <a:prstGeom prst="rect">
            <a:avLst/>
          </a:prstGeom>
          <a:noFill/>
        </p:spPr>
        <p:txBody>
          <a:bodyPr wrap="square" rtlCol="0">
            <a:spAutoFit/>
          </a:bodyPr>
          <a:lstStyle/>
          <a:p>
            <a:pPr marL="342900" indent="-342900">
              <a:buFont typeface="Wingdings" panose="05000000000000000000" pitchFamily="2" charset="2"/>
              <a:buChar char="§"/>
            </a:pPr>
            <a:r>
              <a:rPr lang="en-US" sz="1700" dirty="0"/>
              <a:t>The drone, always within visual range of the pilot (except in specific category under STS BVLOS).</a:t>
            </a:r>
          </a:p>
          <a:p>
            <a:pPr marL="342900" indent="-342900">
              <a:buFont typeface="Wingdings" panose="05000000000000000000" pitchFamily="2" charset="2"/>
              <a:buChar char="§"/>
            </a:pPr>
            <a:r>
              <a:rPr lang="en-US" sz="1700" dirty="0"/>
              <a:t>Never exceed 120 m altitude in flight.</a:t>
            </a:r>
          </a:p>
          <a:p>
            <a:pPr marL="342900" indent="-342900">
              <a:buFont typeface="Wingdings" panose="05000000000000000000" pitchFamily="2" charset="2"/>
              <a:buChar char="§"/>
            </a:pPr>
            <a:r>
              <a:rPr lang="en-US" sz="1700" dirty="0"/>
              <a:t>Do not fly within 8 km of any airport, aerodrome or controlled airspace.</a:t>
            </a:r>
          </a:p>
          <a:p>
            <a:pPr marL="342900" indent="-342900">
              <a:buFont typeface="Wingdings" panose="05000000000000000000" pitchFamily="2" charset="2"/>
              <a:buChar char="§"/>
            </a:pPr>
            <a:r>
              <a:rPr lang="en-US" sz="1700" dirty="0"/>
              <a:t>Liability insurance is compulsory. You must have an insurance policy that covers civil liability against third parties for damages that may be caused by a flight, whether recreational or professional. In Spain, it is also compulsory for drones weighing less than 250 grams.</a:t>
            </a:r>
          </a:p>
        </p:txBody>
      </p:sp>
      <p:sp>
        <p:nvSpPr>
          <p:cNvPr id="4" name="CuadroTexto 3">
            <a:extLst>
              <a:ext uri="{FF2B5EF4-FFF2-40B4-BE49-F238E27FC236}">
                <a16:creationId xmlns:a16="http://schemas.microsoft.com/office/drawing/2014/main" id="{FED51FFE-CC34-72E7-E42C-11A6615F41FC}"/>
              </a:ext>
            </a:extLst>
          </p:cNvPr>
          <p:cNvSpPr txBox="1"/>
          <p:nvPr/>
        </p:nvSpPr>
        <p:spPr>
          <a:xfrm>
            <a:off x="742123" y="1574025"/>
            <a:ext cx="6682105" cy="400110"/>
          </a:xfrm>
          <a:prstGeom prst="rect">
            <a:avLst/>
          </a:prstGeom>
          <a:noFill/>
        </p:spPr>
        <p:txBody>
          <a:bodyPr wrap="square" rtlCol="0">
            <a:spAutoFit/>
          </a:bodyPr>
          <a:lstStyle/>
          <a:p>
            <a:r>
              <a:rPr lang="en-US" sz="2000" b="1" dirty="0"/>
              <a:t>General limitations for drone flight imposed by AESA</a:t>
            </a:r>
          </a:p>
        </p:txBody>
      </p:sp>
      <p:pic>
        <p:nvPicPr>
          <p:cNvPr id="8" name="Imagen 7">
            <a:extLst>
              <a:ext uri="{FF2B5EF4-FFF2-40B4-BE49-F238E27FC236}">
                <a16:creationId xmlns:a16="http://schemas.microsoft.com/office/drawing/2014/main" id="{B62240A8-9878-EA8F-F2BD-DF5F046607D5}"/>
              </a:ext>
            </a:extLst>
          </p:cNvPr>
          <p:cNvPicPr>
            <a:picLocks noChangeAspect="1"/>
          </p:cNvPicPr>
          <p:nvPr/>
        </p:nvPicPr>
        <p:blipFill>
          <a:blip r:embed="rId3"/>
          <a:stretch>
            <a:fillRect/>
          </a:stretch>
        </p:blipFill>
        <p:spPr>
          <a:xfrm>
            <a:off x="6055796" y="2135162"/>
            <a:ext cx="5298004" cy="3790049"/>
          </a:xfrm>
          <a:prstGeom prst="rect">
            <a:avLst/>
          </a:prstGeom>
        </p:spPr>
      </p:pic>
      <p:sp>
        <p:nvSpPr>
          <p:cNvPr id="9" name="Marcador de número de diapositiva 8">
            <a:extLst>
              <a:ext uri="{FF2B5EF4-FFF2-40B4-BE49-F238E27FC236}">
                <a16:creationId xmlns:a16="http://schemas.microsoft.com/office/drawing/2014/main" id="{D5F9D321-22E8-E7E4-B6ED-BD9077712F72}"/>
              </a:ext>
            </a:extLst>
          </p:cNvPr>
          <p:cNvSpPr>
            <a:spLocks noGrp="1"/>
          </p:cNvSpPr>
          <p:nvPr>
            <p:ph type="sldNum" sz="quarter" idx="12"/>
          </p:nvPr>
        </p:nvSpPr>
        <p:spPr/>
        <p:txBody>
          <a:bodyPr/>
          <a:lstStyle/>
          <a:p>
            <a:fld id="{7E28411E-E74B-4ADF-9091-2E724A1FA269}" type="slidenum">
              <a:rPr lang="es-ES" smtClean="0"/>
              <a:t>12</a:t>
            </a:fld>
            <a:endParaRPr lang="es-ES"/>
          </a:p>
        </p:txBody>
      </p:sp>
    </p:spTree>
    <p:extLst>
      <p:ext uri="{BB962C8B-B14F-4D97-AF65-F5344CB8AC3E}">
        <p14:creationId xmlns:p14="http://schemas.microsoft.com/office/powerpoint/2010/main" val="302824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7CCC7-DEE3-E909-C03B-591769F5FD5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83DA541-C466-5326-598D-67B8312229AC}"/>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Título 51">
            <a:extLst>
              <a:ext uri="{FF2B5EF4-FFF2-40B4-BE49-F238E27FC236}">
                <a16:creationId xmlns:a16="http://schemas.microsoft.com/office/drawing/2014/main" id="{ECBADDC0-3D20-41FF-A3AD-6D48926465EB}"/>
              </a:ext>
            </a:extLst>
          </p:cNvPr>
          <p:cNvSpPr txBox="1">
            <a:spLocks/>
          </p:cNvSpPr>
          <p:nvPr/>
        </p:nvSpPr>
        <p:spPr>
          <a:xfrm>
            <a:off x="742123" y="480859"/>
            <a:ext cx="10707753" cy="8829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Challenges for Urban Air Mobility</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uadroTexto 2">
            <a:extLst>
              <a:ext uri="{FF2B5EF4-FFF2-40B4-BE49-F238E27FC236}">
                <a16:creationId xmlns:a16="http://schemas.microsoft.com/office/drawing/2014/main" id="{92455308-C7D5-04A6-7CEB-5AD74BB623C6}"/>
              </a:ext>
            </a:extLst>
          </p:cNvPr>
          <p:cNvSpPr txBox="1"/>
          <p:nvPr/>
        </p:nvSpPr>
        <p:spPr>
          <a:xfrm>
            <a:off x="742123" y="2407607"/>
            <a:ext cx="3368483" cy="3754874"/>
          </a:xfrm>
          <a:prstGeom prst="rect">
            <a:avLst/>
          </a:prstGeom>
          <a:noFill/>
        </p:spPr>
        <p:txBody>
          <a:bodyPr wrap="square" rtlCol="0">
            <a:spAutoFit/>
          </a:bodyPr>
          <a:lstStyle/>
          <a:p>
            <a:pPr marL="342900" indent="-342900">
              <a:buFont typeface="Wingdings" panose="05000000000000000000" pitchFamily="2" charset="2"/>
              <a:buChar char="§"/>
            </a:pPr>
            <a:r>
              <a:rPr lang="en-US" sz="1700" dirty="0"/>
              <a:t>The drone must carry a fireproof identification plate attached to the structure containing data such as the manufacturer's name, model, serial number (if applicable) and the pilot's contact details.</a:t>
            </a:r>
          </a:p>
          <a:p>
            <a:pPr marL="342900" indent="-342900">
              <a:buFont typeface="Wingdings" panose="05000000000000000000" pitchFamily="2" charset="2"/>
              <a:buChar char="§"/>
            </a:pPr>
            <a:r>
              <a:rPr lang="en-US" sz="1700" dirty="0"/>
              <a:t>Protect the right to privacy of individuals who may appear in the images captured by the drone and take special care with their public disclosure so as not to violate the Data Protection Act.</a:t>
            </a:r>
          </a:p>
        </p:txBody>
      </p:sp>
      <p:sp>
        <p:nvSpPr>
          <p:cNvPr id="4" name="CuadroTexto 3">
            <a:extLst>
              <a:ext uri="{FF2B5EF4-FFF2-40B4-BE49-F238E27FC236}">
                <a16:creationId xmlns:a16="http://schemas.microsoft.com/office/drawing/2014/main" id="{B8475B59-04B6-9953-14C0-2FB711AA6900}"/>
              </a:ext>
            </a:extLst>
          </p:cNvPr>
          <p:cNvSpPr txBox="1"/>
          <p:nvPr/>
        </p:nvSpPr>
        <p:spPr>
          <a:xfrm>
            <a:off x="742123" y="1634437"/>
            <a:ext cx="6682105" cy="400110"/>
          </a:xfrm>
          <a:prstGeom prst="rect">
            <a:avLst/>
          </a:prstGeom>
          <a:noFill/>
        </p:spPr>
        <p:txBody>
          <a:bodyPr wrap="square" rtlCol="0">
            <a:spAutoFit/>
          </a:bodyPr>
          <a:lstStyle/>
          <a:p>
            <a:r>
              <a:rPr lang="en-US" sz="2000" b="1" dirty="0"/>
              <a:t>General limitations for drone flight imposed by AESA</a:t>
            </a:r>
          </a:p>
        </p:txBody>
      </p:sp>
      <p:sp>
        <p:nvSpPr>
          <p:cNvPr id="9" name="Marcador de número de diapositiva 8">
            <a:extLst>
              <a:ext uri="{FF2B5EF4-FFF2-40B4-BE49-F238E27FC236}">
                <a16:creationId xmlns:a16="http://schemas.microsoft.com/office/drawing/2014/main" id="{E9E288BB-2803-2ECE-CA91-BC80F9671F3B}"/>
              </a:ext>
            </a:extLst>
          </p:cNvPr>
          <p:cNvSpPr>
            <a:spLocks noGrp="1"/>
          </p:cNvSpPr>
          <p:nvPr>
            <p:ph type="sldNum" sz="quarter" idx="12"/>
          </p:nvPr>
        </p:nvSpPr>
        <p:spPr/>
        <p:txBody>
          <a:bodyPr/>
          <a:lstStyle/>
          <a:p>
            <a:fld id="{7E28411E-E74B-4ADF-9091-2E724A1FA269}" type="slidenum">
              <a:rPr lang="es-ES" smtClean="0"/>
              <a:t>13</a:t>
            </a:fld>
            <a:endParaRPr lang="es-ES"/>
          </a:p>
        </p:txBody>
      </p:sp>
      <p:pic>
        <p:nvPicPr>
          <p:cNvPr id="5" name="Imagen 4">
            <a:extLst>
              <a:ext uri="{FF2B5EF4-FFF2-40B4-BE49-F238E27FC236}">
                <a16:creationId xmlns:a16="http://schemas.microsoft.com/office/drawing/2014/main" id="{14E1B379-8CCB-C9D0-763C-569A087A8EC7}"/>
              </a:ext>
            </a:extLst>
          </p:cNvPr>
          <p:cNvPicPr>
            <a:picLocks noChangeAspect="1"/>
          </p:cNvPicPr>
          <p:nvPr/>
        </p:nvPicPr>
        <p:blipFill>
          <a:blip r:embed="rId3"/>
          <a:stretch>
            <a:fillRect/>
          </a:stretch>
        </p:blipFill>
        <p:spPr>
          <a:xfrm>
            <a:off x="4256243" y="2407607"/>
            <a:ext cx="7339270" cy="3612297"/>
          </a:xfrm>
          <a:prstGeom prst="rect">
            <a:avLst/>
          </a:prstGeom>
        </p:spPr>
      </p:pic>
    </p:spTree>
    <p:extLst>
      <p:ext uri="{BB962C8B-B14F-4D97-AF65-F5344CB8AC3E}">
        <p14:creationId xmlns:p14="http://schemas.microsoft.com/office/powerpoint/2010/main" val="412556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B2E5B-60E8-7E5A-5C72-7A49E780B75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64581AA-12FA-9C52-0F39-D3B2945C7991}"/>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ítulo 51">
            <a:extLst>
              <a:ext uri="{FF2B5EF4-FFF2-40B4-BE49-F238E27FC236}">
                <a16:creationId xmlns:a16="http://schemas.microsoft.com/office/drawing/2014/main" id="{7A79940B-5326-AC78-865D-6AB7BD643D1C}"/>
              </a:ext>
            </a:extLst>
          </p:cNvPr>
          <p:cNvSpPr txBox="1">
            <a:spLocks/>
          </p:cNvSpPr>
          <p:nvPr/>
        </p:nvSpPr>
        <p:spPr>
          <a:xfrm>
            <a:off x="742123" y="480859"/>
            <a:ext cx="10707753" cy="8829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Challenges for Urban Air Mobility</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a:extLst>
              <a:ext uri="{FF2B5EF4-FFF2-40B4-BE49-F238E27FC236}">
                <a16:creationId xmlns:a16="http://schemas.microsoft.com/office/drawing/2014/main" id="{41D0E9D2-7658-29CD-04AF-CDB31AC0CEB2}"/>
              </a:ext>
            </a:extLst>
          </p:cNvPr>
          <p:cNvPicPr>
            <a:picLocks noChangeAspect="1"/>
          </p:cNvPicPr>
          <p:nvPr/>
        </p:nvPicPr>
        <p:blipFill>
          <a:blip r:embed="rId3"/>
          <a:stretch>
            <a:fillRect/>
          </a:stretch>
        </p:blipFill>
        <p:spPr>
          <a:xfrm>
            <a:off x="4260111" y="1363766"/>
            <a:ext cx="7071966" cy="4844297"/>
          </a:xfrm>
          <a:prstGeom prst="rect">
            <a:avLst/>
          </a:prstGeom>
        </p:spPr>
      </p:pic>
      <p:sp>
        <p:nvSpPr>
          <p:cNvPr id="1070" name="CuadroTexto 1069">
            <a:extLst>
              <a:ext uri="{FF2B5EF4-FFF2-40B4-BE49-F238E27FC236}">
                <a16:creationId xmlns:a16="http://schemas.microsoft.com/office/drawing/2014/main" id="{E6AF8A6A-B7BF-F8F3-EAB7-24C5B72F84F8}"/>
              </a:ext>
            </a:extLst>
          </p:cNvPr>
          <p:cNvSpPr txBox="1"/>
          <p:nvPr/>
        </p:nvSpPr>
        <p:spPr>
          <a:xfrm>
            <a:off x="438150" y="1474029"/>
            <a:ext cx="4133850" cy="707886"/>
          </a:xfrm>
          <a:prstGeom prst="rect">
            <a:avLst/>
          </a:prstGeom>
          <a:noFill/>
        </p:spPr>
        <p:txBody>
          <a:bodyPr wrap="square" rtlCol="0">
            <a:spAutoFit/>
          </a:bodyPr>
          <a:lstStyle/>
          <a:p>
            <a:pPr marL="342900" indent="-342900">
              <a:buFont typeface="Wingdings" panose="05000000000000000000" pitchFamily="2" charset="2"/>
              <a:buChar char="§"/>
            </a:pPr>
            <a:r>
              <a:rPr lang="es-ES" sz="2000" b="1" u="sng" dirty="0" err="1"/>
              <a:t>Lack</a:t>
            </a:r>
            <a:r>
              <a:rPr lang="es-ES" sz="2000" b="1" u="sng" dirty="0"/>
              <a:t> </a:t>
            </a:r>
            <a:r>
              <a:rPr lang="es-ES" sz="2000" b="1" u="sng" dirty="0" err="1"/>
              <a:t>of</a:t>
            </a:r>
            <a:r>
              <a:rPr lang="es-ES" sz="2000" b="1" u="sng" dirty="0"/>
              <a:t> </a:t>
            </a:r>
            <a:r>
              <a:rPr lang="es-ES" sz="2000" b="1" u="sng" dirty="0" err="1"/>
              <a:t>clear</a:t>
            </a:r>
            <a:r>
              <a:rPr lang="es-ES" sz="2000" b="1" u="sng" dirty="0"/>
              <a:t> and </a:t>
            </a:r>
            <a:r>
              <a:rPr lang="es-ES" sz="2000" b="1" u="sng" dirty="0" err="1"/>
              <a:t>effective</a:t>
            </a:r>
            <a:r>
              <a:rPr lang="es-ES" sz="2000" b="1" u="sng" dirty="0"/>
              <a:t> </a:t>
            </a:r>
            <a:r>
              <a:rPr lang="es-ES" sz="2000" b="1" u="sng" dirty="0" err="1"/>
              <a:t>regulation</a:t>
            </a:r>
            <a:r>
              <a:rPr lang="es-ES" sz="2000" b="1" u="sng" dirty="0"/>
              <a:t> </a:t>
            </a:r>
            <a:r>
              <a:rPr lang="es-ES" sz="2000" b="1" u="sng" dirty="0" err="1"/>
              <a:t>of</a:t>
            </a:r>
            <a:r>
              <a:rPr lang="es-ES" sz="2000" b="1" u="sng" dirty="0"/>
              <a:t> drones </a:t>
            </a:r>
            <a:r>
              <a:rPr lang="es-ES" sz="2000" b="1" u="sng" dirty="0" err="1"/>
              <a:t>on</a:t>
            </a:r>
            <a:r>
              <a:rPr lang="es-ES" sz="2000" b="1" u="sng" dirty="0"/>
              <a:t> local </a:t>
            </a:r>
            <a:r>
              <a:rPr lang="es-ES" sz="2000" b="1" u="sng" dirty="0" err="1"/>
              <a:t>level</a:t>
            </a:r>
            <a:endParaRPr lang="es-ES" sz="2000" b="1" u="sng" dirty="0"/>
          </a:p>
        </p:txBody>
      </p:sp>
      <p:sp>
        <p:nvSpPr>
          <p:cNvPr id="4" name="CuadroTexto 3">
            <a:extLst>
              <a:ext uri="{FF2B5EF4-FFF2-40B4-BE49-F238E27FC236}">
                <a16:creationId xmlns:a16="http://schemas.microsoft.com/office/drawing/2014/main" id="{56ECB243-1D6C-FFD7-1ACE-5B7F04BC5ED0}"/>
              </a:ext>
            </a:extLst>
          </p:cNvPr>
          <p:cNvSpPr txBox="1"/>
          <p:nvPr/>
        </p:nvSpPr>
        <p:spPr>
          <a:xfrm>
            <a:off x="599609" y="2168705"/>
            <a:ext cx="3765255" cy="400110"/>
          </a:xfrm>
          <a:prstGeom prst="rect">
            <a:avLst/>
          </a:prstGeom>
          <a:noFill/>
        </p:spPr>
        <p:txBody>
          <a:bodyPr wrap="square" rtlCol="0">
            <a:spAutoFit/>
          </a:bodyPr>
          <a:lstStyle/>
          <a:p>
            <a:pPr algn="ctr"/>
            <a:r>
              <a:rPr lang="en-US" sz="2000" dirty="0"/>
              <a:t>Air space regulation map Madrid</a:t>
            </a:r>
          </a:p>
        </p:txBody>
      </p:sp>
      <p:sp>
        <p:nvSpPr>
          <p:cNvPr id="6" name="CuadroTexto 5">
            <a:extLst>
              <a:ext uri="{FF2B5EF4-FFF2-40B4-BE49-F238E27FC236}">
                <a16:creationId xmlns:a16="http://schemas.microsoft.com/office/drawing/2014/main" id="{C4C2B887-0D9D-9209-F706-0686BFAE8562}"/>
              </a:ext>
            </a:extLst>
          </p:cNvPr>
          <p:cNvSpPr txBox="1"/>
          <p:nvPr/>
        </p:nvSpPr>
        <p:spPr>
          <a:xfrm>
            <a:off x="486369" y="2547551"/>
            <a:ext cx="3773742" cy="923330"/>
          </a:xfrm>
          <a:prstGeom prst="rect">
            <a:avLst/>
          </a:prstGeom>
          <a:noFill/>
        </p:spPr>
        <p:txBody>
          <a:bodyPr wrap="square" rtlCol="0">
            <a:spAutoFit/>
          </a:bodyPr>
          <a:lstStyle/>
          <a:p>
            <a:pPr marL="342900" indent="-342900">
              <a:buFont typeface="Wingdings" panose="05000000000000000000" pitchFamily="2" charset="2"/>
              <a:buChar char="§"/>
            </a:pPr>
            <a:r>
              <a:rPr lang="es-ES" b="1" dirty="0"/>
              <a:t>ENAIRE</a:t>
            </a:r>
            <a:r>
              <a:rPr lang="es-ES" dirty="0"/>
              <a:t>: </a:t>
            </a:r>
            <a:r>
              <a:rPr lang="es-ES" dirty="0" err="1"/>
              <a:t>controls</a:t>
            </a:r>
            <a:r>
              <a:rPr lang="es-ES" dirty="0"/>
              <a:t> </a:t>
            </a:r>
            <a:r>
              <a:rPr lang="es-ES" dirty="0" err="1"/>
              <a:t>Spanish</a:t>
            </a:r>
            <a:r>
              <a:rPr lang="es-ES" dirty="0"/>
              <a:t> air </a:t>
            </a:r>
            <a:r>
              <a:rPr lang="es-ES" dirty="0" err="1"/>
              <a:t>space</a:t>
            </a:r>
            <a:r>
              <a:rPr lang="es-ES" dirty="0"/>
              <a:t> </a:t>
            </a:r>
            <a:r>
              <a:rPr lang="es-ES" dirty="0" err="1"/>
              <a:t>to</a:t>
            </a:r>
            <a:r>
              <a:rPr lang="es-ES" dirty="0"/>
              <a:t> </a:t>
            </a:r>
            <a:r>
              <a:rPr lang="es-ES" dirty="0" err="1"/>
              <a:t>guarantee</a:t>
            </a:r>
            <a:r>
              <a:rPr lang="es-ES" dirty="0"/>
              <a:t> </a:t>
            </a:r>
            <a:r>
              <a:rPr lang="es-ES" dirty="0" err="1"/>
              <a:t>safe</a:t>
            </a:r>
            <a:r>
              <a:rPr lang="es-ES" dirty="0"/>
              <a:t> and </a:t>
            </a:r>
            <a:r>
              <a:rPr lang="es-ES" dirty="0" err="1"/>
              <a:t>secure</a:t>
            </a:r>
            <a:r>
              <a:rPr lang="es-ES" dirty="0"/>
              <a:t> </a:t>
            </a:r>
            <a:r>
              <a:rPr lang="es-ES" dirty="0" err="1"/>
              <a:t>flight</a:t>
            </a:r>
            <a:r>
              <a:rPr lang="es-ES" dirty="0"/>
              <a:t> </a:t>
            </a:r>
            <a:r>
              <a:rPr lang="es-ES" dirty="0" err="1"/>
              <a:t>operations</a:t>
            </a:r>
            <a:endParaRPr lang="es-ES" dirty="0"/>
          </a:p>
        </p:txBody>
      </p:sp>
      <p:sp>
        <p:nvSpPr>
          <p:cNvPr id="8" name="Marcador de número de diapositiva 7">
            <a:extLst>
              <a:ext uri="{FF2B5EF4-FFF2-40B4-BE49-F238E27FC236}">
                <a16:creationId xmlns:a16="http://schemas.microsoft.com/office/drawing/2014/main" id="{F1FC1223-2F7A-3324-2B08-E25E5E31DE07}"/>
              </a:ext>
            </a:extLst>
          </p:cNvPr>
          <p:cNvSpPr>
            <a:spLocks noGrp="1"/>
          </p:cNvSpPr>
          <p:nvPr>
            <p:ph type="sldNum" sz="quarter" idx="12"/>
          </p:nvPr>
        </p:nvSpPr>
        <p:spPr/>
        <p:txBody>
          <a:bodyPr/>
          <a:lstStyle/>
          <a:p>
            <a:fld id="{7E28411E-E74B-4ADF-9091-2E724A1FA269}" type="slidenum">
              <a:rPr lang="es-ES" smtClean="0"/>
              <a:t>14</a:t>
            </a:fld>
            <a:endParaRPr lang="es-ES"/>
          </a:p>
        </p:txBody>
      </p:sp>
      <p:pic>
        <p:nvPicPr>
          <p:cNvPr id="9" name="Imagen 8">
            <a:extLst>
              <a:ext uri="{FF2B5EF4-FFF2-40B4-BE49-F238E27FC236}">
                <a16:creationId xmlns:a16="http://schemas.microsoft.com/office/drawing/2014/main" id="{E5766ABF-8DEA-6B85-315E-B22CEA36CB26}"/>
              </a:ext>
            </a:extLst>
          </p:cNvPr>
          <p:cNvPicPr>
            <a:picLocks noChangeAspect="1"/>
          </p:cNvPicPr>
          <p:nvPr/>
        </p:nvPicPr>
        <p:blipFill>
          <a:blip r:embed="rId4"/>
          <a:stretch>
            <a:fillRect/>
          </a:stretch>
        </p:blipFill>
        <p:spPr>
          <a:xfrm>
            <a:off x="696840" y="3492012"/>
            <a:ext cx="3352800" cy="2857500"/>
          </a:xfrm>
          <a:prstGeom prst="rect">
            <a:avLst/>
          </a:prstGeom>
        </p:spPr>
      </p:pic>
    </p:spTree>
    <p:extLst>
      <p:ext uri="{BB962C8B-B14F-4D97-AF65-F5344CB8AC3E}">
        <p14:creationId xmlns:p14="http://schemas.microsoft.com/office/powerpoint/2010/main" val="261298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AF6D-D830-4D8E-01F1-12580451000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E6DC0BA-3B26-E61E-93D4-1F9AB5B5F712}"/>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ítulo 51">
            <a:extLst>
              <a:ext uri="{FF2B5EF4-FFF2-40B4-BE49-F238E27FC236}">
                <a16:creationId xmlns:a16="http://schemas.microsoft.com/office/drawing/2014/main" id="{B232D566-60B0-315C-5C6D-C3970961B119}"/>
              </a:ext>
            </a:extLst>
          </p:cNvPr>
          <p:cNvSpPr txBox="1">
            <a:spLocks/>
          </p:cNvSpPr>
          <p:nvPr/>
        </p:nvSpPr>
        <p:spPr>
          <a:xfrm>
            <a:off x="742123" y="480859"/>
            <a:ext cx="10707753" cy="8829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rgbClr val="C00000"/>
                </a:solidFill>
                <a:latin typeface="Open Sans" panose="020B0606030504020204" pitchFamily="34" charset="0"/>
                <a:ea typeface="Open Sans" panose="020B0606030504020204" pitchFamily="34" charset="0"/>
                <a:cs typeface="Open Sans" panose="020B0606030504020204" pitchFamily="34" charset="0"/>
              </a:rPr>
              <a:t>Challenges</a:t>
            </a: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 for Urban Air Mobility</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uadroTexto 4">
            <a:extLst>
              <a:ext uri="{FF2B5EF4-FFF2-40B4-BE49-F238E27FC236}">
                <a16:creationId xmlns:a16="http://schemas.microsoft.com/office/drawing/2014/main" id="{8830317D-5D94-0EAE-6374-E6891A15AB62}"/>
              </a:ext>
            </a:extLst>
          </p:cNvPr>
          <p:cNvSpPr txBox="1"/>
          <p:nvPr/>
        </p:nvSpPr>
        <p:spPr>
          <a:xfrm>
            <a:off x="859919" y="2406903"/>
            <a:ext cx="6941840" cy="707886"/>
          </a:xfrm>
          <a:prstGeom prst="rect">
            <a:avLst/>
          </a:prstGeom>
          <a:noFill/>
        </p:spPr>
        <p:txBody>
          <a:bodyPr wrap="square" rtlCol="0">
            <a:spAutoFit/>
          </a:bodyPr>
          <a:lstStyle/>
          <a:p>
            <a:pPr marL="342900" indent="-342900">
              <a:buFont typeface="Wingdings" panose="05000000000000000000" pitchFamily="2" charset="2"/>
              <a:buChar char="§"/>
            </a:pPr>
            <a:r>
              <a:rPr lang="es-ES" sz="2000" dirty="0"/>
              <a:t>Safety </a:t>
            </a:r>
            <a:r>
              <a:rPr lang="es-ES" sz="2000" dirty="0" err="1"/>
              <a:t>issues</a:t>
            </a:r>
            <a:r>
              <a:rPr lang="es-ES" sz="2000" dirty="0"/>
              <a:t>: </a:t>
            </a:r>
            <a:r>
              <a:rPr lang="es-ES" sz="2000" dirty="0" err="1"/>
              <a:t>drone</a:t>
            </a:r>
            <a:r>
              <a:rPr lang="es-ES" sz="2000" dirty="0"/>
              <a:t> use </a:t>
            </a:r>
            <a:r>
              <a:rPr lang="es-ES" sz="2000" dirty="0" err="1"/>
              <a:t>may</a:t>
            </a:r>
            <a:r>
              <a:rPr lang="es-ES" sz="2000" dirty="0"/>
              <a:t> lead </a:t>
            </a:r>
            <a:r>
              <a:rPr lang="es-ES" sz="2000" dirty="0" err="1"/>
              <a:t>to</a:t>
            </a:r>
            <a:r>
              <a:rPr lang="es-ES" sz="2000" dirty="0"/>
              <a:t> </a:t>
            </a:r>
            <a:r>
              <a:rPr lang="es-ES" sz="2000" dirty="0" err="1"/>
              <a:t>collisions</a:t>
            </a:r>
            <a:r>
              <a:rPr lang="es-ES" sz="2000" dirty="0"/>
              <a:t> </a:t>
            </a:r>
            <a:r>
              <a:rPr lang="es-ES" sz="2000" dirty="0" err="1"/>
              <a:t>with</a:t>
            </a:r>
            <a:r>
              <a:rPr lang="es-ES" sz="2000" dirty="0"/>
              <a:t> other </a:t>
            </a:r>
            <a:r>
              <a:rPr lang="es-ES" sz="2000" dirty="0" err="1"/>
              <a:t>aircrafts</a:t>
            </a:r>
            <a:r>
              <a:rPr lang="es-ES" sz="2000" dirty="0"/>
              <a:t>, </a:t>
            </a:r>
            <a:r>
              <a:rPr lang="es-ES" sz="2000" dirty="0" err="1"/>
              <a:t>buildings</a:t>
            </a:r>
            <a:r>
              <a:rPr lang="es-ES" sz="2000" dirty="0"/>
              <a:t> </a:t>
            </a:r>
            <a:r>
              <a:rPr lang="es-ES" sz="2000" dirty="0" err="1"/>
              <a:t>or</a:t>
            </a:r>
            <a:r>
              <a:rPr lang="es-ES" sz="2000" dirty="0"/>
              <a:t> </a:t>
            </a:r>
            <a:r>
              <a:rPr lang="es-ES" sz="2000" dirty="0" err="1"/>
              <a:t>persons</a:t>
            </a:r>
            <a:endParaRPr lang="es-ES" sz="2000" dirty="0"/>
          </a:p>
        </p:txBody>
      </p:sp>
      <p:sp>
        <p:nvSpPr>
          <p:cNvPr id="6" name="CuadroTexto 5">
            <a:extLst>
              <a:ext uri="{FF2B5EF4-FFF2-40B4-BE49-F238E27FC236}">
                <a16:creationId xmlns:a16="http://schemas.microsoft.com/office/drawing/2014/main" id="{FC521A2E-2004-49CE-36A9-E02581AA079A}"/>
              </a:ext>
            </a:extLst>
          </p:cNvPr>
          <p:cNvSpPr txBox="1"/>
          <p:nvPr/>
        </p:nvSpPr>
        <p:spPr>
          <a:xfrm>
            <a:off x="859921" y="1784520"/>
            <a:ext cx="6728915" cy="707886"/>
          </a:xfrm>
          <a:prstGeom prst="rect">
            <a:avLst/>
          </a:prstGeom>
          <a:noFill/>
        </p:spPr>
        <p:txBody>
          <a:bodyPr wrap="square" rtlCol="0">
            <a:spAutoFit/>
          </a:bodyPr>
          <a:lstStyle/>
          <a:p>
            <a:pPr marL="342900" indent="-342900">
              <a:buFont typeface="Wingdings" panose="05000000000000000000" pitchFamily="2" charset="2"/>
              <a:buChar char="§"/>
            </a:pPr>
            <a:r>
              <a:rPr lang="es-ES" sz="2000" dirty="0" err="1"/>
              <a:t>Lack</a:t>
            </a:r>
            <a:r>
              <a:rPr lang="es-ES" sz="2000" dirty="0"/>
              <a:t> </a:t>
            </a:r>
            <a:r>
              <a:rPr lang="es-ES" sz="2000" dirty="0" err="1"/>
              <a:t>of</a:t>
            </a:r>
            <a:r>
              <a:rPr lang="es-ES" sz="2000" dirty="0"/>
              <a:t> </a:t>
            </a:r>
            <a:r>
              <a:rPr lang="es-ES" sz="2000" dirty="0" err="1"/>
              <a:t>collaboration</a:t>
            </a:r>
            <a:r>
              <a:rPr lang="es-ES" sz="2000" dirty="0"/>
              <a:t> </a:t>
            </a:r>
            <a:r>
              <a:rPr lang="es-ES" sz="2000" dirty="0" err="1"/>
              <a:t>mechanisms</a:t>
            </a:r>
            <a:r>
              <a:rPr lang="es-ES" sz="2000" dirty="0"/>
              <a:t> </a:t>
            </a:r>
            <a:r>
              <a:rPr lang="es-ES" sz="2000" dirty="0" err="1"/>
              <a:t>for</a:t>
            </a:r>
            <a:r>
              <a:rPr lang="es-ES" sz="2000" dirty="0"/>
              <a:t> </a:t>
            </a:r>
            <a:r>
              <a:rPr lang="es-ES" sz="2000" dirty="0" err="1"/>
              <a:t>joint</a:t>
            </a:r>
            <a:r>
              <a:rPr lang="es-ES" sz="2000" dirty="0"/>
              <a:t> </a:t>
            </a:r>
            <a:r>
              <a:rPr lang="es-ES" sz="2000" dirty="0" err="1"/>
              <a:t>management</a:t>
            </a:r>
            <a:r>
              <a:rPr lang="es-ES" sz="2000" dirty="0"/>
              <a:t> </a:t>
            </a:r>
            <a:r>
              <a:rPr lang="es-ES" sz="2000" dirty="0" err="1"/>
              <a:t>of</a:t>
            </a:r>
            <a:r>
              <a:rPr lang="es-ES" sz="2000" dirty="0"/>
              <a:t> air </a:t>
            </a:r>
            <a:r>
              <a:rPr lang="es-ES" sz="2000" dirty="0" err="1"/>
              <a:t>space</a:t>
            </a:r>
            <a:endParaRPr lang="es-ES" sz="2000" dirty="0"/>
          </a:p>
        </p:txBody>
      </p:sp>
      <p:sp>
        <p:nvSpPr>
          <p:cNvPr id="7" name="CuadroTexto 6">
            <a:extLst>
              <a:ext uri="{FF2B5EF4-FFF2-40B4-BE49-F238E27FC236}">
                <a16:creationId xmlns:a16="http://schemas.microsoft.com/office/drawing/2014/main" id="{E1EBBBE9-3A01-651A-6D7F-DFAFD2691FD2}"/>
              </a:ext>
            </a:extLst>
          </p:cNvPr>
          <p:cNvSpPr txBox="1"/>
          <p:nvPr/>
        </p:nvSpPr>
        <p:spPr>
          <a:xfrm>
            <a:off x="859919" y="3051777"/>
            <a:ext cx="7176733" cy="707886"/>
          </a:xfrm>
          <a:prstGeom prst="rect">
            <a:avLst/>
          </a:prstGeom>
          <a:noFill/>
        </p:spPr>
        <p:txBody>
          <a:bodyPr wrap="square" rtlCol="0">
            <a:spAutoFit/>
          </a:bodyPr>
          <a:lstStyle/>
          <a:p>
            <a:pPr marL="342900" indent="-342900">
              <a:buFont typeface="Wingdings" panose="05000000000000000000" pitchFamily="2" charset="2"/>
              <a:buChar char="§"/>
            </a:pPr>
            <a:r>
              <a:rPr lang="es-ES" sz="2000" dirty="0" err="1"/>
              <a:t>Privacy</a:t>
            </a:r>
            <a:r>
              <a:rPr lang="es-ES" sz="2000" dirty="0"/>
              <a:t> </a:t>
            </a:r>
            <a:r>
              <a:rPr lang="es-ES" sz="2000" dirty="0" err="1"/>
              <a:t>issues</a:t>
            </a:r>
            <a:r>
              <a:rPr lang="es-ES" sz="2000" dirty="0"/>
              <a:t>: </a:t>
            </a:r>
            <a:r>
              <a:rPr lang="es-ES" sz="2000" dirty="0" err="1"/>
              <a:t>drone</a:t>
            </a:r>
            <a:r>
              <a:rPr lang="es-ES" sz="2000" dirty="0"/>
              <a:t> use </a:t>
            </a:r>
            <a:r>
              <a:rPr lang="es-ES" sz="2000" dirty="0" err="1"/>
              <a:t>may</a:t>
            </a:r>
            <a:r>
              <a:rPr lang="es-ES" sz="2000" dirty="0"/>
              <a:t> lead </a:t>
            </a:r>
            <a:r>
              <a:rPr lang="es-ES" sz="2000" dirty="0" err="1"/>
              <a:t>to</a:t>
            </a:r>
            <a:r>
              <a:rPr lang="es-ES" sz="2000" dirty="0"/>
              <a:t> </a:t>
            </a:r>
            <a:r>
              <a:rPr lang="es-ES" sz="2000" dirty="0" err="1"/>
              <a:t>surveillance</a:t>
            </a:r>
            <a:r>
              <a:rPr lang="es-ES" sz="2000" dirty="0"/>
              <a:t> and </a:t>
            </a:r>
            <a:r>
              <a:rPr lang="es-ES" sz="2000" dirty="0" err="1"/>
              <a:t>illegal</a:t>
            </a:r>
            <a:r>
              <a:rPr lang="es-ES" sz="2000" dirty="0"/>
              <a:t> data </a:t>
            </a:r>
            <a:r>
              <a:rPr lang="es-ES" sz="2000" dirty="0" err="1"/>
              <a:t>collection</a:t>
            </a:r>
            <a:endParaRPr lang="es-ES" sz="2000" dirty="0"/>
          </a:p>
        </p:txBody>
      </p:sp>
      <p:sp>
        <p:nvSpPr>
          <p:cNvPr id="3" name="CuadroTexto 2">
            <a:extLst>
              <a:ext uri="{FF2B5EF4-FFF2-40B4-BE49-F238E27FC236}">
                <a16:creationId xmlns:a16="http://schemas.microsoft.com/office/drawing/2014/main" id="{2B5FB64B-FC6B-FB61-1C41-292202F4A533}"/>
              </a:ext>
            </a:extLst>
          </p:cNvPr>
          <p:cNvSpPr txBox="1"/>
          <p:nvPr/>
        </p:nvSpPr>
        <p:spPr>
          <a:xfrm>
            <a:off x="859923" y="1402062"/>
            <a:ext cx="10589953" cy="400110"/>
          </a:xfrm>
          <a:prstGeom prst="rect">
            <a:avLst/>
          </a:prstGeom>
          <a:noFill/>
        </p:spPr>
        <p:txBody>
          <a:bodyPr wrap="square" rtlCol="0">
            <a:spAutoFit/>
          </a:bodyPr>
          <a:lstStyle/>
          <a:p>
            <a:r>
              <a:rPr lang="es-ES" sz="2000" dirty="0"/>
              <a:t>Local </a:t>
            </a:r>
            <a:r>
              <a:rPr lang="es-ES" sz="2000" dirty="0" err="1"/>
              <a:t>regulation</a:t>
            </a:r>
            <a:r>
              <a:rPr lang="es-ES" sz="2000" dirty="0"/>
              <a:t>:</a:t>
            </a:r>
            <a:endParaRPr lang="es-ES" sz="2000" dirty="0">
              <a:highlight>
                <a:srgbClr val="FFFF00"/>
              </a:highlight>
            </a:endParaRPr>
          </a:p>
        </p:txBody>
      </p:sp>
      <p:sp>
        <p:nvSpPr>
          <p:cNvPr id="9" name="CuadroTexto 8">
            <a:extLst>
              <a:ext uri="{FF2B5EF4-FFF2-40B4-BE49-F238E27FC236}">
                <a16:creationId xmlns:a16="http://schemas.microsoft.com/office/drawing/2014/main" id="{442C538A-A19D-1FAA-6747-7CF12AED58A3}"/>
              </a:ext>
            </a:extLst>
          </p:cNvPr>
          <p:cNvSpPr txBox="1"/>
          <p:nvPr/>
        </p:nvSpPr>
        <p:spPr>
          <a:xfrm>
            <a:off x="859919" y="3846477"/>
            <a:ext cx="10589953" cy="1938992"/>
          </a:xfrm>
          <a:prstGeom prst="rect">
            <a:avLst/>
          </a:prstGeom>
          <a:noFill/>
        </p:spPr>
        <p:txBody>
          <a:bodyPr wrap="square" rtlCol="0">
            <a:spAutoFit/>
          </a:bodyPr>
          <a:lstStyle/>
          <a:p>
            <a:pPr marL="342900" indent="-342900">
              <a:buFont typeface="Wingdings" panose="05000000000000000000" pitchFamily="2" charset="2"/>
              <a:buChar char="§"/>
            </a:pPr>
            <a:r>
              <a:rPr lang="en-US" sz="2000" dirty="0"/>
              <a:t>Development of unmanned air traffic management (UTM) systems and implementation of collision and conflict avoidance technologies.</a:t>
            </a:r>
          </a:p>
          <a:p>
            <a:pPr marL="342900" indent="-342900">
              <a:buFont typeface="Wingdings" panose="05000000000000000000" pitchFamily="2" charset="2"/>
              <a:buChar char="§"/>
            </a:pPr>
            <a:r>
              <a:rPr lang="en-US" sz="2000" dirty="0"/>
              <a:t>Availability of adequate infrastructure, such as drone ports, charging stations and designated take-off and landing areas.</a:t>
            </a:r>
          </a:p>
          <a:p>
            <a:pPr marL="342900" indent="-342900">
              <a:buFont typeface="Wingdings" panose="05000000000000000000" pitchFamily="2" charset="2"/>
              <a:buChar char="§"/>
            </a:pPr>
            <a:r>
              <a:rPr lang="en-US" sz="2000" dirty="0"/>
              <a:t>Training and certification for drone operators and the integration of drone operations management systems into urban planning and traffic management</a:t>
            </a:r>
          </a:p>
        </p:txBody>
      </p:sp>
      <p:sp>
        <p:nvSpPr>
          <p:cNvPr id="10" name="Rectángulo 9">
            <a:extLst>
              <a:ext uri="{FF2B5EF4-FFF2-40B4-BE49-F238E27FC236}">
                <a16:creationId xmlns:a16="http://schemas.microsoft.com/office/drawing/2014/main" id="{18A91697-A221-2DD4-ECC5-C3338071CD61}"/>
              </a:ext>
            </a:extLst>
          </p:cNvPr>
          <p:cNvSpPr/>
          <p:nvPr/>
        </p:nvSpPr>
        <p:spPr>
          <a:xfrm>
            <a:off x="687572" y="3742664"/>
            <a:ext cx="10644509" cy="219739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Marcador de número de diapositiva 3">
            <a:extLst>
              <a:ext uri="{FF2B5EF4-FFF2-40B4-BE49-F238E27FC236}">
                <a16:creationId xmlns:a16="http://schemas.microsoft.com/office/drawing/2014/main" id="{000DD675-58FA-D890-6D46-DF8548251B65}"/>
              </a:ext>
            </a:extLst>
          </p:cNvPr>
          <p:cNvSpPr>
            <a:spLocks noGrp="1"/>
          </p:cNvSpPr>
          <p:nvPr>
            <p:ph type="sldNum" sz="quarter" idx="12"/>
          </p:nvPr>
        </p:nvSpPr>
        <p:spPr/>
        <p:txBody>
          <a:bodyPr/>
          <a:lstStyle/>
          <a:p>
            <a:fld id="{7E28411E-E74B-4ADF-9091-2E724A1FA269}" type="slidenum">
              <a:rPr lang="es-ES" smtClean="0"/>
              <a:t>15</a:t>
            </a:fld>
            <a:endParaRPr lang="es-ES"/>
          </a:p>
        </p:txBody>
      </p:sp>
      <p:pic>
        <p:nvPicPr>
          <p:cNvPr id="8" name="Imagen 7">
            <a:extLst>
              <a:ext uri="{FF2B5EF4-FFF2-40B4-BE49-F238E27FC236}">
                <a16:creationId xmlns:a16="http://schemas.microsoft.com/office/drawing/2014/main" id="{79A36E57-FACD-8BF9-D129-ECC146D7AC55}"/>
              </a:ext>
            </a:extLst>
          </p:cNvPr>
          <p:cNvPicPr>
            <a:picLocks noChangeAspect="1"/>
          </p:cNvPicPr>
          <p:nvPr/>
        </p:nvPicPr>
        <p:blipFill rotWithShape="1">
          <a:blip r:embed="rId3"/>
          <a:srcRect r="27905" b="18957"/>
          <a:stretch/>
        </p:blipFill>
        <p:spPr>
          <a:xfrm>
            <a:off x="7719918" y="1269101"/>
            <a:ext cx="3598876" cy="2275604"/>
          </a:xfrm>
          <a:prstGeom prst="rect">
            <a:avLst/>
          </a:prstGeom>
        </p:spPr>
      </p:pic>
    </p:spTree>
    <p:extLst>
      <p:ext uri="{BB962C8B-B14F-4D97-AF65-F5344CB8AC3E}">
        <p14:creationId xmlns:p14="http://schemas.microsoft.com/office/powerpoint/2010/main" val="239349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5E88E-E1C0-6FFD-5753-84659ABEEC1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C95A78C-DAE4-7561-7B1D-D24D3E4113C4}"/>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ítulo 51">
            <a:extLst>
              <a:ext uri="{FF2B5EF4-FFF2-40B4-BE49-F238E27FC236}">
                <a16:creationId xmlns:a16="http://schemas.microsoft.com/office/drawing/2014/main" id="{FF491B45-EBF2-6183-1EC1-4AF1BE77B2E7}"/>
              </a:ext>
            </a:extLst>
          </p:cNvPr>
          <p:cNvSpPr txBox="1">
            <a:spLocks/>
          </p:cNvSpPr>
          <p:nvPr/>
        </p:nvSpPr>
        <p:spPr>
          <a:xfrm>
            <a:off x="742123" y="480859"/>
            <a:ext cx="10707753" cy="8829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Madrid City Council → Drones</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70" name="CuadroTexto 1069">
            <a:extLst>
              <a:ext uri="{FF2B5EF4-FFF2-40B4-BE49-F238E27FC236}">
                <a16:creationId xmlns:a16="http://schemas.microsoft.com/office/drawing/2014/main" id="{2A0D4DA5-4A79-2EAC-D64C-88EA8747930A}"/>
              </a:ext>
            </a:extLst>
          </p:cNvPr>
          <p:cNvSpPr txBox="1"/>
          <p:nvPr/>
        </p:nvSpPr>
        <p:spPr>
          <a:xfrm>
            <a:off x="859924" y="1403386"/>
            <a:ext cx="10589953" cy="400110"/>
          </a:xfrm>
          <a:prstGeom prst="rect">
            <a:avLst/>
          </a:prstGeom>
          <a:noFill/>
        </p:spPr>
        <p:txBody>
          <a:bodyPr wrap="square" rtlCol="0">
            <a:spAutoFit/>
          </a:bodyPr>
          <a:lstStyle/>
          <a:p>
            <a:r>
              <a:rPr lang="es-ES" sz="2000" b="1" dirty="0"/>
              <a:t>Next </a:t>
            </a:r>
            <a:r>
              <a:rPr lang="es-ES" sz="2000" b="1" dirty="0" err="1"/>
              <a:t>Steps</a:t>
            </a:r>
            <a:endParaRPr lang="es-ES" sz="2000" b="1" dirty="0"/>
          </a:p>
        </p:txBody>
      </p:sp>
      <p:sp>
        <p:nvSpPr>
          <p:cNvPr id="3" name="CuadroTexto 2">
            <a:extLst>
              <a:ext uri="{FF2B5EF4-FFF2-40B4-BE49-F238E27FC236}">
                <a16:creationId xmlns:a16="http://schemas.microsoft.com/office/drawing/2014/main" id="{F0EF0529-0CDA-8DBD-8221-5215EFA0A4A0}"/>
              </a:ext>
            </a:extLst>
          </p:cNvPr>
          <p:cNvSpPr txBox="1"/>
          <p:nvPr/>
        </p:nvSpPr>
        <p:spPr>
          <a:xfrm>
            <a:off x="859924" y="1859339"/>
            <a:ext cx="9163034" cy="369332"/>
          </a:xfrm>
          <a:prstGeom prst="rect">
            <a:avLst/>
          </a:prstGeom>
          <a:noFill/>
        </p:spPr>
        <p:txBody>
          <a:bodyPr wrap="square" rtlCol="0">
            <a:spAutoFit/>
          </a:bodyPr>
          <a:lstStyle/>
          <a:p>
            <a:pPr marL="342900" indent="-342900">
              <a:buFont typeface="Wingdings" panose="05000000000000000000" pitchFamily="2" charset="2"/>
              <a:buChar char="§"/>
            </a:pPr>
            <a:r>
              <a:rPr lang="es-ES" dirty="0" err="1"/>
              <a:t>Seek</a:t>
            </a:r>
            <a:r>
              <a:rPr lang="es-ES" dirty="0"/>
              <a:t> </a:t>
            </a:r>
            <a:r>
              <a:rPr lang="es-ES" dirty="0" err="1"/>
              <a:t>collaboration</a:t>
            </a:r>
            <a:r>
              <a:rPr lang="es-ES" dirty="0"/>
              <a:t> </a:t>
            </a:r>
            <a:r>
              <a:rPr lang="es-ES" dirty="0" err="1"/>
              <a:t>with</a:t>
            </a:r>
            <a:r>
              <a:rPr lang="es-ES" dirty="0"/>
              <a:t> EU-</a:t>
            </a:r>
            <a:r>
              <a:rPr lang="es-ES" dirty="0" err="1"/>
              <a:t>funded</a:t>
            </a:r>
            <a:r>
              <a:rPr lang="es-ES" dirty="0"/>
              <a:t> UAM </a:t>
            </a:r>
            <a:r>
              <a:rPr lang="es-ES" dirty="0" err="1"/>
              <a:t>projects</a:t>
            </a:r>
            <a:r>
              <a:rPr lang="es-ES" dirty="0"/>
              <a:t> (MUSE, MAIA, …) </a:t>
            </a:r>
            <a:r>
              <a:rPr lang="es-ES" dirty="0" err="1"/>
              <a:t>for</a:t>
            </a:r>
            <a:r>
              <a:rPr lang="es-ES" dirty="0"/>
              <a:t> more </a:t>
            </a:r>
            <a:r>
              <a:rPr lang="es-ES" dirty="0" err="1"/>
              <a:t>insight</a:t>
            </a:r>
            <a:endParaRPr lang="es-ES" dirty="0"/>
          </a:p>
        </p:txBody>
      </p:sp>
      <p:pic>
        <p:nvPicPr>
          <p:cNvPr id="6" name="Imagen 5">
            <a:extLst>
              <a:ext uri="{FF2B5EF4-FFF2-40B4-BE49-F238E27FC236}">
                <a16:creationId xmlns:a16="http://schemas.microsoft.com/office/drawing/2014/main" id="{096D2064-A2CD-697D-1008-2E337DF8D307}"/>
              </a:ext>
            </a:extLst>
          </p:cNvPr>
          <p:cNvPicPr>
            <a:picLocks noChangeAspect="1"/>
          </p:cNvPicPr>
          <p:nvPr/>
        </p:nvPicPr>
        <p:blipFill>
          <a:blip r:embed="rId3"/>
          <a:stretch>
            <a:fillRect/>
          </a:stretch>
        </p:blipFill>
        <p:spPr>
          <a:xfrm>
            <a:off x="5663683" y="2352837"/>
            <a:ext cx="3220220" cy="3960000"/>
          </a:xfrm>
          <a:prstGeom prst="rect">
            <a:avLst/>
          </a:prstGeom>
        </p:spPr>
      </p:pic>
      <p:pic>
        <p:nvPicPr>
          <p:cNvPr id="8" name="Imagen 7">
            <a:extLst>
              <a:ext uri="{FF2B5EF4-FFF2-40B4-BE49-F238E27FC236}">
                <a16:creationId xmlns:a16="http://schemas.microsoft.com/office/drawing/2014/main" id="{46B07037-0641-4BBA-2521-2DC595FF5FC7}"/>
              </a:ext>
            </a:extLst>
          </p:cNvPr>
          <p:cNvPicPr>
            <a:picLocks noChangeAspect="1"/>
          </p:cNvPicPr>
          <p:nvPr/>
        </p:nvPicPr>
        <p:blipFill>
          <a:blip r:embed="rId4"/>
          <a:stretch>
            <a:fillRect/>
          </a:stretch>
        </p:blipFill>
        <p:spPr>
          <a:xfrm>
            <a:off x="8949600" y="2352837"/>
            <a:ext cx="2619267" cy="3960000"/>
          </a:xfrm>
          <a:prstGeom prst="rect">
            <a:avLst/>
          </a:prstGeom>
        </p:spPr>
      </p:pic>
      <p:sp>
        <p:nvSpPr>
          <p:cNvPr id="10" name="CuadroTexto 9">
            <a:extLst>
              <a:ext uri="{FF2B5EF4-FFF2-40B4-BE49-F238E27FC236}">
                <a16:creationId xmlns:a16="http://schemas.microsoft.com/office/drawing/2014/main" id="{E026B977-B468-AB05-8906-5B0F56C560A7}"/>
              </a:ext>
            </a:extLst>
          </p:cNvPr>
          <p:cNvSpPr txBox="1"/>
          <p:nvPr/>
        </p:nvSpPr>
        <p:spPr>
          <a:xfrm>
            <a:off x="623133" y="2677582"/>
            <a:ext cx="4974853" cy="3293209"/>
          </a:xfrm>
          <a:prstGeom prst="rect">
            <a:avLst/>
          </a:prstGeom>
          <a:noFill/>
        </p:spPr>
        <p:txBody>
          <a:bodyPr wrap="square">
            <a:spAutoFit/>
          </a:bodyPr>
          <a:lstStyle/>
          <a:p>
            <a:pPr algn="ctr"/>
            <a:r>
              <a:rPr lang="en-US" sz="1600" i="1" dirty="0"/>
              <a:t>Develop key performance indicators, methods and tools for the comprehensive and rigorous assessment of the impact of urban air mobility (UAM) operations on the quality of life in European cities (drone-generated noise, visual pollution, …).</a:t>
            </a:r>
          </a:p>
          <a:p>
            <a:r>
              <a:rPr lang="en-US" sz="1000" dirty="0"/>
              <a:t>  </a:t>
            </a:r>
          </a:p>
          <a:p>
            <a:pPr algn="ctr"/>
            <a:r>
              <a:rPr lang="en-US" sz="1600" i="1" dirty="0"/>
              <a:t>Generate accurate drone 4D trajectories in urban areas, modelling UAM’s noise and visual footprints, high-resolution dynamic population mapping and calculation of population exposure indicators segmented by type of day and time of the day, citizens’ sociodemographic profile, type of activity being performed and other relevant variables.</a:t>
            </a:r>
            <a:endParaRPr lang="es-ES" sz="1600" i="1" dirty="0"/>
          </a:p>
        </p:txBody>
      </p:sp>
      <p:sp>
        <p:nvSpPr>
          <p:cNvPr id="5" name="Marcador de número de diapositiva 4">
            <a:extLst>
              <a:ext uri="{FF2B5EF4-FFF2-40B4-BE49-F238E27FC236}">
                <a16:creationId xmlns:a16="http://schemas.microsoft.com/office/drawing/2014/main" id="{47B9A01E-673D-D085-1E21-5C1FFE0B2725}"/>
              </a:ext>
            </a:extLst>
          </p:cNvPr>
          <p:cNvSpPr>
            <a:spLocks noGrp="1"/>
          </p:cNvSpPr>
          <p:nvPr>
            <p:ph type="sldNum" sz="quarter" idx="12"/>
          </p:nvPr>
        </p:nvSpPr>
        <p:spPr/>
        <p:txBody>
          <a:bodyPr/>
          <a:lstStyle/>
          <a:p>
            <a:fld id="{7E28411E-E74B-4ADF-9091-2E724A1FA269}" type="slidenum">
              <a:rPr lang="es-ES" smtClean="0"/>
              <a:t>16</a:t>
            </a:fld>
            <a:endParaRPr lang="es-ES"/>
          </a:p>
        </p:txBody>
      </p:sp>
    </p:spTree>
    <p:extLst>
      <p:ext uri="{BB962C8B-B14F-4D97-AF65-F5344CB8AC3E}">
        <p14:creationId xmlns:p14="http://schemas.microsoft.com/office/powerpoint/2010/main" val="2889414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603E5-751A-660B-540D-F3BC3F2BED7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7A9FB4A-40F0-CBF7-8260-C516F6414545}"/>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ítulo 51">
            <a:extLst>
              <a:ext uri="{FF2B5EF4-FFF2-40B4-BE49-F238E27FC236}">
                <a16:creationId xmlns:a16="http://schemas.microsoft.com/office/drawing/2014/main" id="{4ECD9273-7087-6525-38D0-22BF29FBF5F5}"/>
              </a:ext>
            </a:extLst>
          </p:cNvPr>
          <p:cNvSpPr txBox="1">
            <a:spLocks/>
          </p:cNvSpPr>
          <p:nvPr/>
        </p:nvSpPr>
        <p:spPr>
          <a:xfrm>
            <a:off x="742123" y="480859"/>
            <a:ext cx="10707753" cy="8829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Potential of Urban Air Mobility</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70" name="CuadroTexto 1069">
            <a:extLst>
              <a:ext uri="{FF2B5EF4-FFF2-40B4-BE49-F238E27FC236}">
                <a16:creationId xmlns:a16="http://schemas.microsoft.com/office/drawing/2014/main" id="{5E5AC666-CB62-F91B-4924-E6432CF4F412}"/>
              </a:ext>
            </a:extLst>
          </p:cNvPr>
          <p:cNvSpPr txBox="1"/>
          <p:nvPr/>
        </p:nvSpPr>
        <p:spPr>
          <a:xfrm>
            <a:off x="859924" y="1403386"/>
            <a:ext cx="10589953" cy="707886"/>
          </a:xfrm>
          <a:prstGeom prst="rect">
            <a:avLst/>
          </a:prstGeom>
          <a:noFill/>
        </p:spPr>
        <p:txBody>
          <a:bodyPr wrap="square" rtlCol="0">
            <a:spAutoFit/>
          </a:bodyPr>
          <a:lstStyle/>
          <a:p>
            <a:pPr algn="ctr"/>
            <a:r>
              <a:rPr lang="es-ES" sz="2000" dirty="0" err="1"/>
              <a:t>The</a:t>
            </a:r>
            <a:r>
              <a:rPr lang="es-ES" sz="2000" dirty="0"/>
              <a:t> </a:t>
            </a:r>
            <a:r>
              <a:rPr lang="es-ES" sz="2000" dirty="0" err="1"/>
              <a:t>main</a:t>
            </a:r>
            <a:r>
              <a:rPr lang="es-ES" sz="2000" dirty="0"/>
              <a:t> </a:t>
            </a:r>
            <a:r>
              <a:rPr lang="es-ES" sz="2000" dirty="0" err="1"/>
              <a:t>advantage</a:t>
            </a:r>
            <a:r>
              <a:rPr lang="es-ES" sz="2000" dirty="0"/>
              <a:t> </a:t>
            </a:r>
            <a:r>
              <a:rPr lang="es-ES" sz="2000" dirty="0" err="1"/>
              <a:t>of</a:t>
            </a:r>
            <a:r>
              <a:rPr lang="es-ES" sz="2000" dirty="0"/>
              <a:t> Urban Air </a:t>
            </a:r>
            <a:r>
              <a:rPr lang="es-ES" sz="2000" dirty="0" err="1"/>
              <a:t>Mobility</a:t>
            </a:r>
            <a:r>
              <a:rPr lang="es-ES" sz="2000" dirty="0"/>
              <a:t> </a:t>
            </a:r>
            <a:r>
              <a:rPr lang="es-ES" sz="2000" dirty="0" err="1"/>
              <a:t>is</a:t>
            </a:r>
            <a:r>
              <a:rPr lang="es-ES" sz="2000" dirty="0"/>
              <a:t> </a:t>
            </a:r>
            <a:r>
              <a:rPr lang="es-ES" sz="2000" dirty="0" err="1"/>
              <a:t>the</a:t>
            </a:r>
            <a:r>
              <a:rPr lang="es-ES" sz="2000" dirty="0"/>
              <a:t> </a:t>
            </a:r>
            <a:r>
              <a:rPr lang="es-ES" sz="2000" dirty="0" err="1"/>
              <a:t>reduction</a:t>
            </a:r>
            <a:r>
              <a:rPr lang="es-ES" sz="2000" dirty="0"/>
              <a:t> in air and </a:t>
            </a:r>
            <a:r>
              <a:rPr lang="es-ES" sz="2000" dirty="0" err="1"/>
              <a:t>noise</a:t>
            </a:r>
            <a:r>
              <a:rPr lang="es-ES" sz="2000" dirty="0"/>
              <a:t> </a:t>
            </a:r>
            <a:r>
              <a:rPr lang="es-ES" sz="2000" dirty="0" err="1"/>
              <a:t>pollution</a:t>
            </a:r>
            <a:r>
              <a:rPr lang="es-ES" sz="2000" dirty="0"/>
              <a:t> in </a:t>
            </a:r>
            <a:r>
              <a:rPr lang="es-ES" sz="2000" dirty="0" err="1"/>
              <a:t>comparison</a:t>
            </a:r>
            <a:r>
              <a:rPr lang="es-ES" sz="2000" dirty="0"/>
              <a:t> </a:t>
            </a:r>
            <a:r>
              <a:rPr lang="es-ES" sz="2000" dirty="0" err="1"/>
              <a:t>with</a:t>
            </a:r>
            <a:r>
              <a:rPr lang="es-ES" sz="2000" dirty="0"/>
              <a:t> </a:t>
            </a:r>
            <a:r>
              <a:rPr lang="es-ES" sz="2000" dirty="0" err="1"/>
              <a:t>traditional</a:t>
            </a:r>
            <a:r>
              <a:rPr lang="es-ES" sz="2000" dirty="0"/>
              <a:t> </a:t>
            </a:r>
            <a:r>
              <a:rPr lang="es-ES" sz="2000" dirty="0" err="1"/>
              <a:t>mobility</a:t>
            </a:r>
            <a:r>
              <a:rPr lang="es-ES" sz="2000" dirty="0"/>
              <a:t> </a:t>
            </a:r>
            <a:r>
              <a:rPr lang="es-ES" sz="2000" dirty="0" err="1"/>
              <a:t>concepts</a:t>
            </a:r>
            <a:r>
              <a:rPr lang="es-ES" sz="2000" dirty="0"/>
              <a:t> and </a:t>
            </a:r>
            <a:r>
              <a:rPr lang="es-ES" sz="2000" dirty="0" err="1"/>
              <a:t>its</a:t>
            </a:r>
            <a:r>
              <a:rPr lang="es-ES" sz="2000" dirty="0"/>
              <a:t> </a:t>
            </a:r>
            <a:r>
              <a:rPr lang="es-ES" sz="2000" dirty="0" err="1"/>
              <a:t>indifference</a:t>
            </a:r>
            <a:r>
              <a:rPr lang="es-ES" sz="2000" dirty="0"/>
              <a:t> </a:t>
            </a:r>
            <a:r>
              <a:rPr lang="es-ES" sz="2000" dirty="0" err="1"/>
              <a:t>to</a:t>
            </a:r>
            <a:r>
              <a:rPr lang="es-ES" sz="2000" dirty="0"/>
              <a:t> </a:t>
            </a:r>
            <a:r>
              <a:rPr lang="es-ES" sz="2000" dirty="0" err="1"/>
              <a:t>typical</a:t>
            </a:r>
            <a:r>
              <a:rPr lang="es-ES" sz="2000" dirty="0"/>
              <a:t> </a:t>
            </a:r>
            <a:r>
              <a:rPr lang="es-ES" sz="2000" dirty="0" err="1"/>
              <a:t>problems</a:t>
            </a:r>
            <a:r>
              <a:rPr lang="es-ES" sz="2000" dirty="0"/>
              <a:t> </a:t>
            </a:r>
            <a:r>
              <a:rPr lang="es-ES" sz="2000" dirty="0" err="1"/>
              <a:t>such</a:t>
            </a:r>
            <a:r>
              <a:rPr lang="es-ES" sz="2000" dirty="0"/>
              <a:t> as </a:t>
            </a:r>
            <a:r>
              <a:rPr lang="es-ES" sz="2000" dirty="0" err="1"/>
              <a:t>traffic</a:t>
            </a:r>
            <a:r>
              <a:rPr lang="es-ES" sz="2000" dirty="0"/>
              <a:t> </a:t>
            </a:r>
            <a:r>
              <a:rPr lang="es-ES" sz="2000" dirty="0" err="1"/>
              <a:t>congestion</a:t>
            </a:r>
            <a:endParaRPr lang="es-ES" sz="2000" dirty="0"/>
          </a:p>
        </p:txBody>
      </p:sp>
      <p:sp>
        <p:nvSpPr>
          <p:cNvPr id="1072" name="CuadroTexto 1071">
            <a:extLst>
              <a:ext uri="{FF2B5EF4-FFF2-40B4-BE49-F238E27FC236}">
                <a16:creationId xmlns:a16="http://schemas.microsoft.com/office/drawing/2014/main" id="{26C9E037-05BC-3374-BB65-152F5613942B}"/>
              </a:ext>
            </a:extLst>
          </p:cNvPr>
          <p:cNvSpPr txBox="1"/>
          <p:nvPr/>
        </p:nvSpPr>
        <p:spPr>
          <a:xfrm>
            <a:off x="859924" y="3181480"/>
            <a:ext cx="10589953" cy="1015663"/>
          </a:xfrm>
          <a:prstGeom prst="rect">
            <a:avLst/>
          </a:prstGeom>
          <a:noFill/>
        </p:spPr>
        <p:txBody>
          <a:bodyPr wrap="square" rtlCol="0">
            <a:spAutoFit/>
          </a:bodyPr>
          <a:lstStyle/>
          <a:p>
            <a:pPr algn="ctr"/>
            <a:r>
              <a:rPr lang="es-ES" sz="2000" dirty="0" err="1"/>
              <a:t>With</a:t>
            </a:r>
            <a:r>
              <a:rPr lang="es-ES" sz="2000" dirty="0"/>
              <a:t> </a:t>
            </a:r>
            <a:r>
              <a:rPr lang="es-ES" sz="2000" dirty="0" err="1"/>
              <a:t>the</a:t>
            </a:r>
            <a:r>
              <a:rPr lang="es-ES" sz="2000" dirty="0"/>
              <a:t> </a:t>
            </a:r>
            <a:r>
              <a:rPr lang="es-ES" sz="2000" dirty="0" err="1"/>
              <a:t>correct</a:t>
            </a:r>
            <a:r>
              <a:rPr lang="es-ES" sz="2000" dirty="0"/>
              <a:t> </a:t>
            </a:r>
            <a:r>
              <a:rPr lang="es-ES" sz="2000" dirty="0" err="1"/>
              <a:t>framework</a:t>
            </a:r>
            <a:r>
              <a:rPr lang="es-ES" sz="2000" dirty="0"/>
              <a:t> in place </a:t>
            </a:r>
            <a:r>
              <a:rPr lang="es-ES" sz="2000" dirty="0" err="1"/>
              <a:t>the</a:t>
            </a:r>
            <a:r>
              <a:rPr lang="es-ES" sz="2000" dirty="0"/>
              <a:t> City Council can </a:t>
            </a:r>
            <a:r>
              <a:rPr lang="es-ES" sz="2000" dirty="0" err="1"/>
              <a:t>promote</a:t>
            </a:r>
            <a:r>
              <a:rPr lang="es-ES" sz="2000" dirty="0"/>
              <a:t> </a:t>
            </a:r>
            <a:r>
              <a:rPr lang="es-ES" sz="2000" dirty="0" err="1"/>
              <a:t>innovation</a:t>
            </a:r>
            <a:r>
              <a:rPr lang="es-ES" sz="2000" dirty="0"/>
              <a:t> in </a:t>
            </a:r>
            <a:r>
              <a:rPr lang="es-ES" sz="2000" dirty="0" err="1"/>
              <a:t>this</a:t>
            </a:r>
            <a:r>
              <a:rPr lang="es-ES" sz="2000" dirty="0"/>
              <a:t> sector and </a:t>
            </a:r>
            <a:r>
              <a:rPr lang="es-ES" sz="2000" dirty="0" err="1"/>
              <a:t>facilitate</a:t>
            </a:r>
            <a:r>
              <a:rPr lang="es-ES" sz="2000" dirty="0"/>
              <a:t> </a:t>
            </a:r>
            <a:r>
              <a:rPr lang="es-ES" sz="2000" dirty="0" err="1"/>
              <a:t>the</a:t>
            </a:r>
            <a:r>
              <a:rPr lang="es-ES" sz="2000" dirty="0"/>
              <a:t> </a:t>
            </a:r>
            <a:r>
              <a:rPr lang="es-ES" sz="2000" dirty="0" err="1"/>
              <a:t>work</a:t>
            </a:r>
            <a:r>
              <a:rPr lang="es-ES" sz="2000" dirty="0"/>
              <a:t> </a:t>
            </a:r>
            <a:r>
              <a:rPr lang="es-ES" sz="2000" dirty="0" err="1"/>
              <a:t>of</a:t>
            </a:r>
            <a:r>
              <a:rPr lang="es-ES" sz="2000" dirty="0"/>
              <a:t> </a:t>
            </a:r>
            <a:r>
              <a:rPr lang="es-ES" sz="2000" dirty="0" err="1"/>
              <a:t>those</a:t>
            </a:r>
            <a:r>
              <a:rPr lang="es-ES" sz="2000" dirty="0"/>
              <a:t> </a:t>
            </a:r>
            <a:r>
              <a:rPr lang="es-ES" sz="2000" dirty="0" err="1"/>
              <a:t>companies</a:t>
            </a:r>
            <a:r>
              <a:rPr lang="es-ES" sz="2000" dirty="0"/>
              <a:t> </a:t>
            </a:r>
            <a:r>
              <a:rPr lang="es-ES" sz="2000" dirty="0" err="1"/>
              <a:t>that</a:t>
            </a:r>
            <a:r>
              <a:rPr lang="es-ES" sz="2000" dirty="0"/>
              <a:t> are </a:t>
            </a:r>
            <a:r>
              <a:rPr lang="es-ES" sz="2000" dirty="0" err="1"/>
              <a:t>already</a:t>
            </a:r>
            <a:r>
              <a:rPr lang="es-ES" sz="2000" dirty="0"/>
              <a:t> </a:t>
            </a:r>
            <a:r>
              <a:rPr lang="es-ES" sz="2000" dirty="0" err="1"/>
              <a:t>develpoing</a:t>
            </a:r>
            <a:r>
              <a:rPr lang="es-ES" sz="2000" dirty="0"/>
              <a:t> </a:t>
            </a:r>
            <a:r>
              <a:rPr lang="es-ES" sz="2000" dirty="0" err="1"/>
              <a:t>pilot</a:t>
            </a:r>
            <a:r>
              <a:rPr lang="es-ES" sz="2000" dirty="0"/>
              <a:t> </a:t>
            </a:r>
            <a:r>
              <a:rPr lang="es-ES" sz="2000" dirty="0" err="1"/>
              <a:t>projects</a:t>
            </a:r>
            <a:r>
              <a:rPr lang="es-ES" sz="2000" dirty="0"/>
              <a:t> </a:t>
            </a:r>
            <a:r>
              <a:rPr lang="es-ES" sz="2000" dirty="0" err="1"/>
              <a:t>for</a:t>
            </a:r>
            <a:r>
              <a:rPr lang="es-ES" sz="2000" dirty="0"/>
              <a:t> </a:t>
            </a:r>
            <a:r>
              <a:rPr lang="es-ES" sz="2000" dirty="0" err="1"/>
              <a:t>this</a:t>
            </a:r>
            <a:r>
              <a:rPr lang="es-ES" sz="2000" dirty="0"/>
              <a:t> new </a:t>
            </a:r>
            <a:r>
              <a:rPr lang="es-ES" sz="2000" dirty="0" err="1"/>
              <a:t>mobility</a:t>
            </a:r>
            <a:endParaRPr lang="es-ES" sz="2000" dirty="0"/>
          </a:p>
        </p:txBody>
      </p:sp>
      <p:sp>
        <p:nvSpPr>
          <p:cNvPr id="1073" name="Flecha: hacia abajo 1072">
            <a:extLst>
              <a:ext uri="{FF2B5EF4-FFF2-40B4-BE49-F238E27FC236}">
                <a16:creationId xmlns:a16="http://schemas.microsoft.com/office/drawing/2014/main" id="{B36C1CCB-CA06-8AE2-8E55-FDB9415F9BFC}"/>
              </a:ext>
            </a:extLst>
          </p:cNvPr>
          <p:cNvSpPr/>
          <p:nvPr/>
        </p:nvSpPr>
        <p:spPr>
          <a:xfrm>
            <a:off x="5844799" y="2297927"/>
            <a:ext cx="620202" cy="707886"/>
          </a:xfrm>
          <a:prstGeom prst="down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74" name="CuadroTexto 1073">
            <a:extLst>
              <a:ext uri="{FF2B5EF4-FFF2-40B4-BE49-F238E27FC236}">
                <a16:creationId xmlns:a16="http://schemas.microsoft.com/office/drawing/2014/main" id="{C723921F-267F-D910-0598-CA0BB17EAE58}"/>
              </a:ext>
            </a:extLst>
          </p:cNvPr>
          <p:cNvSpPr txBox="1"/>
          <p:nvPr/>
        </p:nvSpPr>
        <p:spPr>
          <a:xfrm>
            <a:off x="859924" y="5369414"/>
            <a:ext cx="10589953" cy="400110"/>
          </a:xfrm>
          <a:prstGeom prst="rect">
            <a:avLst/>
          </a:prstGeom>
          <a:noFill/>
        </p:spPr>
        <p:txBody>
          <a:bodyPr wrap="square" rtlCol="0">
            <a:spAutoFit/>
          </a:bodyPr>
          <a:lstStyle/>
          <a:p>
            <a:pPr algn="ctr"/>
            <a:r>
              <a:rPr lang="es-ES" sz="2000" dirty="0" err="1"/>
              <a:t>First</a:t>
            </a:r>
            <a:r>
              <a:rPr lang="es-ES" sz="2000" dirty="0"/>
              <a:t> step: </a:t>
            </a:r>
            <a:r>
              <a:rPr lang="es-ES" sz="2000" dirty="0" err="1"/>
              <a:t>creation</a:t>
            </a:r>
            <a:r>
              <a:rPr lang="es-ES" sz="2000" dirty="0"/>
              <a:t> </a:t>
            </a:r>
            <a:r>
              <a:rPr lang="es-ES" sz="2000" dirty="0" err="1"/>
              <a:t>of</a:t>
            </a:r>
            <a:r>
              <a:rPr lang="es-ES" sz="2000" dirty="0"/>
              <a:t> </a:t>
            </a:r>
            <a:r>
              <a:rPr lang="es-ES" sz="2000" dirty="0" err="1"/>
              <a:t>the</a:t>
            </a:r>
            <a:r>
              <a:rPr lang="es-ES" sz="2000" dirty="0"/>
              <a:t> Urban Air </a:t>
            </a:r>
            <a:r>
              <a:rPr lang="es-ES" sz="2000" dirty="0" err="1"/>
              <a:t>Mobility</a:t>
            </a:r>
            <a:r>
              <a:rPr lang="es-ES" sz="2000" dirty="0"/>
              <a:t> </a:t>
            </a:r>
            <a:r>
              <a:rPr lang="es-ES" sz="2000" dirty="0" err="1"/>
              <a:t>Commission</a:t>
            </a:r>
            <a:r>
              <a:rPr lang="es-ES" sz="2000" dirty="0"/>
              <a:t> in </a:t>
            </a:r>
            <a:r>
              <a:rPr lang="es-ES" sz="2000" dirty="0" err="1"/>
              <a:t>January</a:t>
            </a:r>
            <a:r>
              <a:rPr lang="es-ES" sz="2000" dirty="0"/>
              <a:t> 2024</a:t>
            </a:r>
          </a:p>
        </p:txBody>
      </p:sp>
      <p:sp>
        <p:nvSpPr>
          <p:cNvPr id="1075" name="Flecha: hacia abajo 1074">
            <a:extLst>
              <a:ext uri="{FF2B5EF4-FFF2-40B4-BE49-F238E27FC236}">
                <a16:creationId xmlns:a16="http://schemas.microsoft.com/office/drawing/2014/main" id="{6031BCBB-B36B-EE5F-486E-DD5EFD70F4DD}"/>
              </a:ext>
            </a:extLst>
          </p:cNvPr>
          <p:cNvSpPr/>
          <p:nvPr/>
        </p:nvSpPr>
        <p:spPr>
          <a:xfrm>
            <a:off x="5844799" y="4429335"/>
            <a:ext cx="620202" cy="707886"/>
          </a:xfrm>
          <a:prstGeom prst="down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número de diapositiva 2">
            <a:extLst>
              <a:ext uri="{FF2B5EF4-FFF2-40B4-BE49-F238E27FC236}">
                <a16:creationId xmlns:a16="http://schemas.microsoft.com/office/drawing/2014/main" id="{8F113057-C06A-2911-E49B-C4104BC47944}"/>
              </a:ext>
            </a:extLst>
          </p:cNvPr>
          <p:cNvSpPr>
            <a:spLocks noGrp="1"/>
          </p:cNvSpPr>
          <p:nvPr>
            <p:ph type="sldNum" sz="quarter" idx="12"/>
          </p:nvPr>
        </p:nvSpPr>
        <p:spPr/>
        <p:txBody>
          <a:bodyPr/>
          <a:lstStyle/>
          <a:p>
            <a:fld id="{7E28411E-E74B-4ADF-9091-2E724A1FA269}" type="slidenum">
              <a:rPr lang="es-ES" smtClean="0"/>
              <a:t>17</a:t>
            </a:fld>
            <a:endParaRPr lang="es-ES"/>
          </a:p>
        </p:txBody>
      </p:sp>
    </p:spTree>
    <p:extLst>
      <p:ext uri="{BB962C8B-B14F-4D97-AF65-F5344CB8AC3E}">
        <p14:creationId xmlns:p14="http://schemas.microsoft.com/office/powerpoint/2010/main" val="16731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 grpId="0"/>
      <p:bldP spid="1073" grpId="0" animBg="1"/>
      <p:bldP spid="1074" grpId="0"/>
      <p:bldP spid="10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6D499-BCDF-73C3-124D-BF5C3EC63948}"/>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226DD51-CDD4-65E3-12CD-C0E254113AF9}"/>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ítulo 51">
            <a:extLst>
              <a:ext uri="{FF2B5EF4-FFF2-40B4-BE49-F238E27FC236}">
                <a16:creationId xmlns:a16="http://schemas.microsoft.com/office/drawing/2014/main" id="{EC762167-CD75-CA78-936A-FF01927E51CF}"/>
              </a:ext>
            </a:extLst>
          </p:cNvPr>
          <p:cNvSpPr txBox="1">
            <a:spLocks/>
          </p:cNvSpPr>
          <p:nvPr/>
        </p:nvSpPr>
        <p:spPr>
          <a:xfrm>
            <a:off x="742123" y="480859"/>
            <a:ext cx="10707753" cy="8829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Potential of Urban Air Mobility</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74" name="CuadroTexto 1073">
            <a:extLst>
              <a:ext uri="{FF2B5EF4-FFF2-40B4-BE49-F238E27FC236}">
                <a16:creationId xmlns:a16="http://schemas.microsoft.com/office/drawing/2014/main" id="{8E967F9D-AB78-FD2E-278E-7B3ED45E018B}"/>
              </a:ext>
            </a:extLst>
          </p:cNvPr>
          <p:cNvSpPr txBox="1"/>
          <p:nvPr/>
        </p:nvSpPr>
        <p:spPr>
          <a:xfrm>
            <a:off x="642687" y="2937835"/>
            <a:ext cx="2933811" cy="1323439"/>
          </a:xfrm>
          <a:prstGeom prst="rect">
            <a:avLst/>
          </a:prstGeom>
          <a:noFill/>
        </p:spPr>
        <p:txBody>
          <a:bodyPr wrap="square" rtlCol="0">
            <a:spAutoFit/>
          </a:bodyPr>
          <a:lstStyle/>
          <a:p>
            <a:pPr algn="ctr"/>
            <a:r>
              <a:rPr lang="es-ES" sz="2000" dirty="0" err="1"/>
              <a:t>First</a:t>
            </a:r>
            <a:r>
              <a:rPr lang="es-ES" sz="2000" dirty="0"/>
              <a:t> step: </a:t>
            </a:r>
            <a:r>
              <a:rPr lang="es-ES" sz="2000" dirty="0" err="1"/>
              <a:t>creation</a:t>
            </a:r>
            <a:r>
              <a:rPr lang="es-ES" sz="2000" dirty="0"/>
              <a:t> </a:t>
            </a:r>
            <a:r>
              <a:rPr lang="es-ES" sz="2000" dirty="0" err="1"/>
              <a:t>of</a:t>
            </a:r>
            <a:r>
              <a:rPr lang="es-ES" sz="2000" dirty="0"/>
              <a:t> </a:t>
            </a:r>
            <a:r>
              <a:rPr lang="es-ES" sz="2000" dirty="0" err="1"/>
              <a:t>the</a:t>
            </a:r>
            <a:r>
              <a:rPr lang="es-ES" sz="2000" dirty="0"/>
              <a:t> Urban Air </a:t>
            </a:r>
            <a:r>
              <a:rPr lang="es-ES" sz="2000" dirty="0" err="1"/>
              <a:t>Mobility</a:t>
            </a:r>
            <a:r>
              <a:rPr lang="es-ES" sz="2000" dirty="0"/>
              <a:t> </a:t>
            </a:r>
            <a:r>
              <a:rPr lang="es-ES" sz="2000" dirty="0" err="1"/>
              <a:t>Commission</a:t>
            </a:r>
            <a:r>
              <a:rPr lang="es-ES" sz="2000" dirty="0"/>
              <a:t> in </a:t>
            </a:r>
            <a:r>
              <a:rPr lang="es-ES" sz="2000" dirty="0" err="1"/>
              <a:t>January</a:t>
            </a:r>
            <a:r>
              <a:rPr lang="es-ES" sz="2000" dirty="0"/>
              <a:t> 2024</a:t>
            </a:r>
          </a:p>
        </p:txBody>
      </p:sp>
      <p:sp>
        <p:nvSpPr>
          <p:cNvPr id="3" name="Marcador de número de diapositiva 2">
            <a:extLst>
              <a:ext uri="{FF2B5EF4-FFF2-40B4-BE49-F238E27FC236}">
                <a16:creationId xmlns:a16="http://schemas.microsoft.com/office/drawing/2014/main" id="{17B89A9F-2EBB-C139-3734-9B0A59BD2C09}"/>
              </a:ext>
            </a:extLst>
          </p:cNvPr>
          <p:cNvSpPr>
            <a:spLocks noGrp="1"/>
          </p:cNvSpPr>
          <p:nvPr>
            <p:ph type="sldNum" sz="quarter" idx="12"/>
          </p:nvPr>
        </p:nvSpPr>
        <p:spPr/>
        <p:txBody>
          <a:bodyPr/>
          <a:lstStyle/>
          <a:p>
            <a:fld id="{7E28411E-E74B-4ADF-9091-2E724A1FA269}" type="slidenum">
              <a:rPr lang="es-ES" smtClean="0"/>
              <a:t>18</a:t>
            </a:fld>
            <a:endParaRPr lang="es-ES"/>
          </a:p>
        </p:txBody>
      </p:sp>
      <p:pic>
        <p:nvPicPr>
          <p:cNvPr id="1026" name="Picture 2">
            <a:extLst>
              <a:ext uri="{FF2B5EF4-FFF2-40B4-BE49-F238E27FC236}">
                <a16:creationId xmlns:a16="http://schemas.microsoft.com/office/drawing/2014/main" id="{687827F7-F821-AF4E-ECBA-06ABB67CB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034" y="1329254"/>
            <a:ext cx="7455195" cy="497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55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E29E1-5006-907D-7D30-9D148A26506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212C5FE-0046-DDD8-A1E1-A3610DE46040}"/>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ítulo 51">
            <a:extLst>
              <a:ext uri="{FF2B5EF4-FFF2-40B4-BE49-F238E27FC236}">
                <a16:creationId xmlns:a16="http://schemas.microsoft.com/office/drawing/2014/main" id="{84B82458-311C-2F5B-CB38-80A405EACAF2}"/>
              </a:ext>
            </a:extLst>
          </p:cNvPr>
          <p:cNvSpPr txBox="1">
            <a:spLocks/>
          </p:cNvSpPr>
          <p:nvPr/>
        </p:nvSpPr>
        <p:spPr>
          <a:xfrm>
            <a:off x="602837" y="446172"/>
            <a:ext cx="10999027" cy="1547704"/>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Madrid Urban Air Mobility Commission</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70" name="CuadroTexto 1069">
            <a:extLst>
              <a:ext uri="{FF2B5EF4-FFF2-40B4-BE49-F238E27FC236}">
                <a16:creationId xmlns:a16="http://schemas.microsoft.com/office/drawing/2014/main" id="{524E6B96-3B6E-5DAF-B4AD-B4C4F7B7B87D}"/>
              </a:ext>
            </a:extLst>
          </p:cNvPr>
          <p:cNvSpPr txBox="1"/>
          <p:nvPr/>
        </p:nvSpPr>
        <p:spPr>
          <a:xfrm>
            <a:off x="859924" y="2005896"/>
            <a:ext cx="10589953" cy="400110"/>
          </a:xfrm>
          <a:prstGeom prst="rect">
            <a:avLst/>
          </a:prstGeom>
          <a:noFill/>
        </p:spPr>
        <p:txBody>
          <a:bodyPr wrap="square" rtlCol="0">
            <a:spAutoFit/>
          </a:bodyPr>
          <a:lstStyle/>
          <a:p>
            <a:r>
              <a:rPr lang="es-ES" sz="2000" b="1" dirty="0" err="1"/>
              <a:t>Composition</a:t>
            </a:r>
            <a:endParaRPr lang="es-ES" sz="2000" b="1" dirty="0"/>
          </a:p>
        </p:txBody>
      </p:sp>
      <p:graphicFrame>
        <p:nvGraphicFramePr>
          <p:cNvPr id="12" name="Diagrama 11">
            <a:extLst>
              <a:ext uri="{FF2B5EF4-FFF2-40B4-BE49-F238E27FC236}">
                <a16:creationId xmlns:a16="http://schemas.microsoft.com/office/drawing/2014/main" id="{E6453D14-9285-708D-6AE2-ECD5F9729ED3}"/>
              </a:ext>
            </a:extLst>
          </p:cNvPr>
          <p:cNvGraphicFramePr/>
          <p:nvPr>
            <p:extLst>
              <p:ext uri="{D42A27DB-BD31-4B8C-83A1-F6EECF244321}">
                <p14:modId xmlns:p14="http://schemas.microsoft.com/office/powerpoint/2010/main" val="1814211013"/>
              </p:ext>
            </p:extLst>
          </p:nvPr>
        </p:nvGraphicFramePr>
        <p:xfrm>
          <a:off x="590136" y="1578051"/>
          <a:ext cx="10999027" cy="3802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a:extLst>
              <a:ext uri="{FF2B5EF4-FFF2-40B4-BE49-F238E27FC236}">
                <a16:creationId xmlns:a16="http://schemas.microsoft.com/office/drawing/2014/main" id="{FA36D536-0E00-CF8B-0967-903C1996D2E3}"/>
              </a:ext>
            </a:extLst>
          </p:cNvPr>
          <p:cNvSpPr txBox="1"/>
          <p:nvPr/>
        </p:nvSpPr>
        <p:spPr>
          <a:xfrm>
            <a:off x="735772" y="5126640"/>
            <a:ext cx="10707753" cy="1015663"/>
          </a:xfrm>
          <a:prstGeom prst="rect">
            <a:avLst/>
          </a:prstGeom>
          <a:noFill/>
        </p:spPr>
        <p:txBody>
          <a:bodyPr wrap="square" rtlCol="0">
            <a:spAutoFit/>
          </a:bodyPr>
          <a:lstStyle/>
          <a:p>
            <a:pPr algn="ctr"/>
            <a:r>
              <a:rPr lang="es-ES" sz="2000" dirty="0" err="1"/>
              <a:t>The</a:t>
            </a:r>
            <a:r>
              <a:rPr lang="es-ES" sz="2000" dirty="0"/>
              <a:t> UAM </a:t>
            </a:r>
            <a:r>
              <a:rPr lang="es-ES" sz="2000" dirty="0" err="1"/>
              <a:t>Commission</a:t>
            </a:r>
            <a:r>
              <a:rPr lang="es-ES" sz="2000" dirty="0"/>
              <a:t> </a:t>
            </a:r>
            <a:r>
              <a:rPr lang="es-ES" sz="2000" dirty="0" err="1"/>
              <a:t>works</a:t>
            </a:r>
            <a:r>
              <a:rPr lang="es-ES" sz="2000" dirty="0"/>
              <a:t> as a </a:t>
            </a:r>
            <a:r>
              <a:rPr lang="es-ES" sz="2000" dirty="0" err="1"/>
              <a:t>operational</a:t>
            </a:r>
            <a:r>
              <a:rPr lang="es-ES" sz="2000" dirty="0"/>
              <a:t> </a:t>
            </a:r>
            <a:r>
              <a:rPr lang="es-ES" sz="2000" dirty="0" err="1"/>
              <a:t>body</a:t>
            </a:r>
            <a:r>
              <a:rPr lang="es-ES" sz="2000" dirty="0"/>
              <a:t> </a:t>
            </a:r>
            <a:r>
              <a:rPr lang="es-ES" sz="2000" dirty="0" err="1"/>
              <a:t>to</a:t>
            </a:r>
            <a:r>
              <a:rPr lang="es-ES" sz="2000" dirty="0"/>
              <a:t> guide and </a:t>
            </a:r>
            <a:r>
              <a:rPr lang="es-ES" sz="2000" dirty="0" err="1"/>
              <a:t>advise</a:t>
            </a:r>
            <a:r>
              <a:rPr lang="es-ES" sz="2000" dirty="0"/>
              <a:t> </a:t>
            </a:r>
            <a:r>
              <a:rPr lang="es-ES" sz="2000" dirty="0" err="1"/>
              <a:t>the</a:t>
            </a:r>
            <a:r>
              <a:rPr lang="es-ES" sz="2000" dirty="0"/>
              <a:t> City Council </a:t>
            </a:r>
            <a:r>
              <a:rPr lang="es-ES" sz="2000" dirty="0" err="1"/>
              <a:t>on</a:t>
            </a:r>
            <a:r>
              <a:rPr lang="es-ES" sz="2000" dirty="0"/>
              <a:t> </a:t>
            </a:r>
            <a:r>
              <a:rPr lang="es-ES" sz="2000" dirty="0" err="1"/>
              <a:t>its</a:t>
            </a:r>
            <a:r>
              <a:rPr lang="es-ES" sz="2000" dirty="0"/>
              <a:t> </a:t>
            </a:r>
            <a:r>
              <a:rPr lang="es-ES" sz="2000" dirty="0" err="1"/>
              <a:t>endevour</a:t>
            </a:r>
            <a:r>
              <a:rPr lang="es-ES" sz="2000" dirty="0"/>
              <a:t> </a:t>
            </a:r>
            <a:r>
              <a:rPr lang="es-ES" sz="2000" dirty="0" err="1"/>
              <a:t>to</a:t>
            </a:r>
            <a:r>
              <a:rPr lang="es-ES" sz="2000" dirty="0"/>
              <a:t> </a:t>
            </a:r>
            <a:r>
              <a:rPr lang="es-ES" sz="2000" dirty="0" err="1"/>
              <a:t>establish</a:t>
            </a:r>
            <a:r>
              <a:rPr lang="es-ES" sz="2000" dirty="0"/>
              <a:t> a </a:t>
            </a:r>
            <a:r>
              <a:rPr lang="es-ES" sz="2000" dirty="0" err="1"/>
              <a:t>regulatory</a:t>
            </a:r>
            <a:r>
              <a:rPr lang="es-ES" sz="2000" dirty="0"/>
              <a:t> </a:t>
            </a:r>
            <a:r>
              <a:rPr lang="es-ES" sz="2000" dirty="0" err="1"/>
              <a:t>framework</a:t>
            </a:r>
            <a:r>
              <a:rPr lang="es-ES" sz="2000" dirty="0"/>
              <a:t> </a:t>
            </a:r>
            <a:r>
              <a:rPr lang="es-ES" sz="2000" dirty="0" err="1"/>
              <a:t>for</a:t>
            </a:r>
            <a:r>
              <a:rPr lang="es-ES" sz="2000" dirty="0"/>
              <a:t> </a:t>
            </a:r>
            <a:r>
              <a:rPr lang="es-ES" sz="2000" dirty="0" err="1"/>
              <a:t>safe</a:t>
            </a:r>
            <a:r>
              <a:rPr lang="es-ES" sz="2000" dirty="0"/>
              <a:t> and </a:t>
            </a:r>
            <a:r>
              <a:rPr lang="es-ES" sz="2000" dirty="0" err="1"/>
              <a:t>sustainability</a:t>
            </a:r>
            <a:r>
              <a:rPr lang="es-ES" sz="2000" dirty="0"/>
              <a:t> Urban Air </a:t>
            </a:r>
            <a:r>
              <a:rPr lang="es-ES" sz="2000" dirty="0" err="1"/>
              <a:t>Mobility</a:t>
            </a:r>
            <a:r>
              <a:rPr lang="es-ES" sz="2000" dirty="0"/>
              <a:t>. </a:t>
            </a:r>
            <a:r>
              <a:rPr lang="es-ES" sz="2000" dirty="0" err="1"/>
              <a:t>The</a:t>
            </a:r>
            <a:r>
              <a:rPr lang="es-ES" sz="2000" dirty="0"/>
              <a:t> </a:t>
            </a:r>
            <a:r>
              <a:rPr lang="es-ES" sz="2000" dirty="0" err="1"/>
              <a:t>Commission</a:t>
            </a:r>
            <a:r>
              <a:rPr lang="es-ES" sz="2000" dirty="0"/>
              <a:t> </a:t>
            </a:r>
            <a:r>
              <a:rPr lang="es-ES" sz="2000" dirty="0" err="1"/>
              <a:t>meets</a:t>
            </a:r>
            <a:r>
              <a:rPr lang="es-ES" sz="2000" dirty="0"/>
              <a:t> </a:t>
            </a:r>
            <a:r>
              <a:rPr lang="es-ES" sz="2000" dirty="0" err="1"/>
              <a:t>every</a:t>
            </a:r>
            <a:r>
              <a:rPr lang="es-ES" sz="2000" dirty="0"/>
              <a:t> 6 </a:t>
            </a:r>
            <a:r>
              <a:rPr lang="es-ES" sz="2000" dirty="0" err="1"/>
              <a:t>months</a:t>
            </a:r>
            <a:r>
              <a:rPr lang="es-ES" sz="2000" dirty="0"/>
              <a:t>.</a:t>
            </a:r>
          </a:p>
        </p:txBody>
      </p:sp>
      <p:sp>
        <p:nvSpPr>
          <p:cNvPr id="3" name="Marcador de número de diapositiva 2">
            <a:extLst>
              <a:ext uri="{FF2B5EF4-FFF2-40B4-BE49-F238E27FC236}">
                <a16:creationId xmlns:a16="http://schemas.microsoft.com/office/drawing/2014/main" id="{D38A164D-FBD2-F9A1-45E4-273F64FE83F1}"/>
              </a:ext>
            </a:extLst>
          </p:cNvPr>
          <p:cNvSpPr>
            <a:spLocks noGrp="1"/>
          </p:cNvSpPr>
          <p:nvPr>
            <p:ph type="sldNum" sz="quarter" idx="12"/>
          </p:nvPr>
        </p:nvSpPr>
        <p:spPr/>
        <p:txBody>
          <a:bodyPr/>
          <a:lstStyle/>
          <a:p>
            <a:fld id="{7E28411E-E74B-4ADF-9091-2E724A1FA269}" type="slidenum">
              <a:rPr lang="es-ES" smtClean="0"/>
              <a:t>19</a:t>
            </a:fld>
            <a:endParaRPr lang="es-ES"/>
          </a:p>
        </p:txBody>
      </p:sp>
    </p:spTree>
    <p:extLst>
      <p:ext uri="{BB962C8B-B14F-4D97-AF65-F5344CB8AC3E}">
        <p14:creationId xmlns:p14="http://schemas.microsoft.com/office/powerpoint/2010/main" val="373322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48B2C-5B68-CB2F-1213-CC3F8DF658B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CEBDDFE-25CA-D6FA-7FB4-C9F73E7A9EFC}"/>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4">
            <a:extLst>
              <a:ext uri="{FF2B5EF4-FFF2-40B4-BE49-F238E27FC236}">
                <a16:creationId xmlns:a16="http://schemas.microsoft.com/office/drawing/2014/main" id="{25A983B5-FFC9-BC1A-3CF8-A2086FFD8400}"/>
              </a:ext>
            </a:extLst>
          </p:cNvPr>
          <p:cNvSpPr>
            <a:spLocks noGrp="1"/>
          </p:cNvSpPr>
          <p:nvPr>
            <p:ph type="sldNum" sz="quarter" idx="12"/>
          </p:nvPr>
        </p:nvSpPr>
        <p:spPr/>
        <p:txBody>
          <a:bodyPr/>
          <a:lstStyle/>
          <a:p>
            <a:fld id="{7E28411E-E74B-4ADF-9091-2E724A1FA269}" type="slidenum">
              <a:rPr lang="es-ES" smtClean="0"/>
              <a:t>2</a:t>
            </a:fld>
            <a:endParaRPr lang="es-ES"/>
          </a:p>
        </p:txBody>
      </p:sp>
      <p:pic>
        <p:nvPicPr>
          <p:cNvPr id="7" name="Imagen 6" descr="Una ciudad con edificios altos&#10;&#10;Descripción generada automáticamente">
            <a:extLst>
              <a:ext uri="{FF2B5EF4-FFF2-40B4-BE49-F238E27FC236}">
                <a16:creationId xmlns:a16="http://schemas.microsoft.com/office/drawing/2014/main" id="{DF9E53C8-C761-034B-739A-2B6C4F9A1EB8}"/>
              </a:ext>
            </a:extLst>
          </p:cNvPr>
          <p:cNvPicPr>
            <a:picLocks noChangeAspect="1"/>
          </p:cNvPicPr>
          <p:nvPr/>
        </p:nvPicPr>
        <p:blipFill rotWithShape="1">
          <a:blip r:embed="rId3">
            <a:extLst>
              <a:ext uri="{28A0092B-C50C-407E-A947-70E740481C1C}">
                <a14:useLocalDpi xmlns:a14="http://schemas.microsoft.com/office/drawing/2010/main" val="0"/>
              </a:ext>
            </a:extLst>
          </a:blip>
          <a:srcRect l="10706" t="9131" r="-243" b="13603"/>
          <a:stretch/>
        </p:blipFill>
        <p:spPr>
          <a:xfrm>
            <a:off x="1058410" y="635956"/>
            <a:ext cx="10075179" cy="5585940"/>
          </a:xfrm>
          <a:prstGeom prst="rect">
            <a:avLst/>
          </a:prstGeom>
        </p:spPr>
      </p:pic>
      <p:pic>
        <p:nvPicPr>
          <p:cNvPr id="11" name="Picture 2" descr="Madrid 360 * Madrid 360">
            <a:extLst>
              <a:ext uri="{FF2B5EF4-FFF2-40B4-BE49-F238E27FC236}">
                <a16:creationId xmlns:a16="http://schemas.microsoft.com/office/drawing/2014/main" id="{5E5F36AD-E9F4-57D2-6EC6-8A006260B102}"/>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7919207" y="635957"/>
            <a:ext cx="3214382" cy="3214382"/>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304819AD-57A6-ABFB-703D-7C59ACF9BB45}"/>
              </a:ext>
            </a:extLst>
          </p:cNvPr>
          <p:cNvSpPr/>
          <p:nvPr/>
        </p:nvSpPr>
        <p:spPr>
          <a:xfrm>
            <a:off x="1399094" y="1901958"/>
            <a:ext cx="5747400" cy="3077766"/>
          </a:xfrm>
          <a:prstGeom prst="rect">
            <a:avLst/>
          </a:prstGeom>
          <a:solidFill>
            <a:srgbClr val="E4E5F3">
              <a:alpha val="60000"/>
            </a:srgb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ts val="1000"/>
              </a:spcBef>
              <a:spcAft>
                <a:spcPts val="1000"/>
              </a:spcAft>
            </a:pPr>
            <a:r>
              <a:rPr lang="en-GB" dirty="0">
                <a:latin typeface="Poppins Medium" panose="00000600000000000000" pitchFamily="2" charset="0"/>
                <a:ea typeface="Calibri" panose="020F0502020204030204" pitchFamily="34" charset="0"/>
                <a:cs typeface="Poppins Medium" panose="00000600000000000000" pitchFamily="2" charset="0"/>
              </a:rPr>
              <a:t>Madrid: 3.3 million inhabitants and 6.8 million at a regional level. </a:t>
            </a:r>
            <a:r>
              <a:rPr lang="en-GB" dirty="0">
                <a:latin typeface="Poppins Medium" panose="00000600000000000000" pitchFamily="2" charset="0"/>
                <a:cs typeface="Poppins Medium" panose="00000600000000000000" pitchFamily="2" charset="0"/>
              </a:rPr>
              <a:t>21 districts (128 </a:t>
            </a:r>
            <a:r>
              <a:rPr lang="en-GB" dirty="0" err="1">
                <a:latin typeface="Poppins Medium" panose="00000600000000000000" pitchFamily="2" charset="0"/>
                <a:cs typeface="Poppins Medium" panose="00000600000000000000" pitchFamily="2" charset="0"/>
              </a:rPr>
              <a:t>neighborhoods</a:t>
            </a:r>
            <a:r>
              <a:rPr lang="en-GB" dirty="0">
                <a:latin typeface="Poppins Medium" panose="00000600000000000000" pitchFamily="2" charset="0"/>
                <a:cs typeface="Poppins Medium" panose="00000600000000000000" pitchFamily="2" charset="0"/>
              </a:rPr>
              <a:t>).</a:t>
            </a:r>
            <a:endParaRPr lang="en-GB" dirty="0">
              <a:latin typeface="Poppins Medium" panose="00000600000000000000" pitchFamily="2" charset="0"/>
              <a:ea typeface="Calibri" panose="020F0502020204030204" pitchFamily="34" charset="0"/>
              <a:cs typeface="Poppins Medium" panose="00000600000000000000" pitchFamily="2" charset="0"/>
            </a:endParaRPr>
          </a:p>
          <a:p>
            <a:pPr algn="ctr">
              <a:spcBef>
                <a:spcPts val="1000"/>
              </a:spcBef>
              <a:spcAft>
                <a:spcPts val="1000"/>
              </a:spcAft>
            </a:pPr>
            <a:r>
              <a:rPr lang="en-GB" dirty="0">
                <a:latin typeface="Poppins Medium" panose="00000600000000000000" pitchFamily="2" charset="0"/>
                <a:ea typeface="Calibri" panose="020F0502020204030204" pitchFamily="34" charset="0"/>
                <a:cs typeface="Poppins Medium" panose="00000600000000000000" pitchFamily="2" charset="0"/>
              </a:rPr>
              <a:t>Second most populated Functional Urban area in the European Union.</a:t>
            </a:r>
          </a:p>
          <a:p>
            <a:pPr algn="ctr">
              <a:spcBef>
                <a:spcPts val="1000"/>
              </a:spcBef>
              <a:spcAft>
                <a:spcPts val="1000"/>
              </a:spcAft>
            </a:pPr>
            <a:r>
              <a:rPr lang="en-GB" dirty="0">
                <a:latin typeface="Poppins Medium" panose="00000600000000000000" pitchFamily="2" charset="0"/>
                <a:ea typeface="Calibri" panose="020F0502020204030204" pitchFamily="34" charset="0"/>
                <a:cs typeface="Poppins Medium" panose="00000600000000000000" pitchFamily="2" charset="0"/>
              </a:rPr>
              <a:t>Key role in the country´s economy (12% of total GDP).</a:t>
            </a:r>
            <a:endParaRPr lang="es-ES" dirty="0">
              <a:latin typeface="Poppins Medium" panose="00000600000000000000" pitchFamily="2" charset="0"/>
              <a:ea typeface="Calibri" panose="020F0502020204030204" pitchFamily="34" charset="0"/>
              <a:cs typeface="Poppins Medium" panose="00000600000000000000" pitchFamily="2" charset="0"/>
            </a:endParaRPr>
          </a:p>
          <a:p>
            <a:pPr algn="ctr">
              <a:spcBef>
                <a:spcPts val="1000"/>
              </a:spcBef>
              <a:spcAft>
                <a:spcPts val="1000"/>
              </a:spcAft>
            </a:pPr>
            <a:r>
              <a:rPr lang="en-GB" dirty="0">
                <a:latin typeface="Poppins Medium" panose="00000600000000000000" pitchFamily="2" charset="0"/>
                <a:ea typeface="Calibri" panose="020F0502020204030204" pitchFamily="34" charset="0"/>
                <a:cs typeface="Poppins Medium" panose="00000600000000000000" pitchFamily="2" charset="0"/>
              </a:rPr>
              <a:t>Belonging to 2 TEN-T corridors.</a:t>
            </a:r>
          </a:p>
        </p:txBody>
      </p:sp>
    </p:spTree>
    <p:extLst>
      <p:ext uri="{BB962C8B-B14F-4D97-AF65-F5344CB8AC3E}">
        <p14:creationId xmlns:p14="http://schemas.microsoft.com/office/powerpoint/2010/main" val="1673322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7BB88-99FE-4A78-820F-F4057A90DF4D}"/>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1BA5C4F-8B17-4A7B-887E-9122EC5373B7}"/>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70" name="CuadroTexto 1069">
            <a:extLst>
              <a:ext uri="{FF2B5EF4-FFF2-40B4-BE49-F238E27FC236}">
                <a16:creationId xmlns:a16="http://schemas.microsoft.com/office/drawing/2014/main" id="{6F208B26-F0A8-D281-FC52-E9CE9C2C76C0}"/>
              </a:ext>
            </a:extLst>
          </p:cNvPr>
          <p:cNvSpPr txBox="1"/>
          <p:nvPr/>
        </p:nvSpPr>
        <p:spPr>
          <a:xfrm>
            <a:off x="859924" y="2112220"/>
            <a:ext cx="10589953" cy="400110"/>
          </a:xfrm>
          <a:prstGeom prst="rect">
            <a:avLst/>
          </a:prstGeom>
          <a:noFill/>
        </p:spPr>
        <p:txBody>
          <a:bodyPr wrap="square" rtlCol="0">
            <a:spAutoFit/>
          </a:bodyPr>
          <a:lstStyle/>
          <a:p>
            <a:r>
              <a:rPr lang="es-ES" sz="2000" b="1" dirty="0" err="1"/>
              <a:t>Responsibilities</a:t>
            </a:r>
            <a:endParaRPr lang="es-ES" sz="2000" b="1" dirty="0"/>
          </a:p>
        </p:txBody>
      </p:sp>
      <p:sp>
        <p:nvSpPr>
          <p:cNvPr id="3" name="CuadroTexto 2">
            <a:extLst>
              <a:ext uri="{FF2B5EF4-FFF2-40B4-BE49-F238E27FC236}">
                <a16:creationId xmlns:a16="http://schemas.microsoft.com/office/drawing/2014/main" id="{E9AF5FCC-B492-67D8-413F-D86460A86ECD}"/>
              </a:ext>
            </a:extLst>
          </p:cNvPr>
          <p:cNvSpPr txBox="1"/>
          <p:nvPr/>
        </p:nvSpPr>
        <p:spPr>
          <a:xfrm>
            <a:off x="859924" y="2631324"/>
            <a:ext cx="10589953" cy="3477875"/>
          </a:xfrm>
          <a:prstGeom prst="rect">
            <a:avLst/>
          </a:prstGeom>
          <a:noFill/>
        </p:spPr>
        <p:txBody>
          <a:bodyPr wrap="square" rtlCol="0">
            <a:spAutoFit/>
          </a:bodyPr>
          <a:lstStyle/>
          <a:p>
            <a:pPr marL="342900" indent="-342900">
              <a:buFont typeface="Wingdings" panose="05000000000000000000" pitchFamily="2" charset="2"/>
              <a:buChar char="§"/>
            </a:pPr>
            <a:r>
              <a:rPr lang="en-US" dirty="0"/>
              <a:t>Research the conditions governing the urban aerial mobility of remotely piloted aircraft (drones) within the framework of the EU, national and, where appropriate, regional regulations that are enacted on the operations of these systems.</a:t>
            </a:r>
          </a:p>
          <a:p>
            <a:pPr marL="342900" indent="-342900">
              <a:buFont typeface="Wingdings" panose="05000000000000000000" pitchFamily="2" charset="2"/>
              <a:buChar char="§"/>
            </a:pPr>
            <a:r>
              <a:rPr lang="en-US" dirty="0"/>
              <a:t>Collaboration with competent entities for the creation of U-Space</a:t>
            </a:r>
          </a:p>
          <a:p>
            <a:pPr marL="342900" indent="-342900">
              <a:buFont typeface="Wingdings" panose="05000000000000000000" pitchFamily="2" charset="2"/>
              <a:buChar char="§"/>
            </a:pPr>
            <a:r>
              <a:rPr lang="en-US" dirty="0"/>
              <a:t>Study the integration of Urban Air Mobility into the existing mobility models.</a:t>
            </a:r>
          </a:p>
          <a:p>
            <a:endParaRPr lang="es-ES" sz="2000" dirty="0"/>
          </a:p>
          <a:p>
            <a:endParaRPr lang="es-ES" sz="2000" dirty="0"/>
          </a:p>
          <a:p>
            <a:r>
              <a:rPr lang="es-ES" dirty="0" err="1"/>
              <a:t>Topics</a:t>
            </a:r>
            <a:r>
              <a:rPr lang="es-ES" dirty="0"/>
              <a:t> </a:t>
            </a:r>
            <a:r>
              <a:rPr lang="es-ES" dirty="0" err="1"/>
              <a:t>to</a:t>
            </a:r>
            <a:r>
              <a:rPr lang="es-ES" dirty="0"/>
              <a:t> be </a:t>
            </a:r>
            <a:r>
              <a:rPr lang="es-ES" dirty="0" err="1"/>
              <a:t>considered</a:t>
            </a:r>
            <a:r>
              <a:rPr lang="es-ES" dirty="0"/>
              <a:t> other </a:t>
            </a:r>
            <a:r>
              <a:rPr lang="es-ES" dirty="0" err="1"/>
              <a:t>than</a:t>
            </a:r>
            <a:r>
              <a:rPr lang="es-ES" dirty="0"/>
              <a:t> </a:t>
            </a:r>
            <a:r>
              <a:rPr lang="es-ES" dirty="0" err="1"/>
              <a:t>regulation</a:t>
            </a:r>
            <a:r>
              <a:rPr lang="es-ES" dirty="0"/>
              <a:t>:</a:t>
            </a:r>
          </a:p>
          <a:p>
            <a:endParaRPr lang="es-ES" dirty="0"/>
          </a:p>
          <a:p>
            <a:pPr marL="342900" indent="-342900">
              <a:buFont typeface="Wingdings" panose="05000000000000000000" pitchFamily="2" charset="2"/>
              <a:buChar char="Ø"/>
            </a:pPr>
            <a:r>
              <a:rPr lang="es-ES" dirty="0"/>
              <a:t>Security and control (Local Police)</a:t>
            </a:r>
          </a:p>
          <a:p>
            <a:pPr marL="342900" indent="-342900">
              <a:buFont typeface="Wingdings" panose="05000000000000000000" pitchFamily="2" charset="2"/>
              <a:buChar char="Ø"/>
            </a:pPr>
            <a:r>
              <a:rPr lang="es-ES" dirty="0" err="1"/>
              <a:t>Physical</a:t>
            </a:r>
            <a:r>
              <a:rPr lang="es-ES" dirty="0"/>
              <a:t> </a:t>
            </a:r>
            <a:r>
              <a:rPr lang="es-ES" dirty="0" err="1"/>
              <a:t>infrastructures</a:t>
            </a:r>
            <a:r>
              <a:rPr lang="es-ES" dirty="0"/>
              <a:t> </a:t>
            </a:r>
            <a:r>
              <a:rPr lang="es-ES" dirty="0" err="1"/>
              <a:t>such</a:t>
            </a:r>
            <a:r>
              <a:rPr lang="es-ES" dirty="0"/>
              <a:t> as </a:t>
            </a:r>
            <a:r>
              <a:rPr lang="es-ES" dirty="0" err="1"/>
              <a:t>landing</a:t>
            </a:r>
            <a:r>
              <a:rPr lang="es-ES" dirty="0"/>
              <a:t> </a:t>
            </a:r>
            <a:r>
              <a:rPr lang="es-ES" dirty="0" err="1"/>
              <a:t>zones</a:t>
            </a:r>
            <a:r>
              <a:rPr lang="es-ES" dirty="0"/>
              <a:t>, </a:t>
            </a:r>
            <a:r>
              <a:rPr lang="es-ES" dirty="0" err="1"/>
              <a:t>charging</a:t>
            </a:r>
            <a:r>
              <a:rPr lang="es-ES" dirty="0"/>
              <a:t> </a:t>
            </a:r>
            <a:r>
              <a:rPr lang="es-ES" dirty="0" err="1"/>
              <a:t>points</a:t>
            </a:r>
            <a:r>
              <a:rPr lang="es-ES" dirty="0"/>
              <a:t>, etc. (DG Planificación)</a:t>
            </a:r>
          </a:p>
          <a:p>
            <a:pPr marL="342900" indent="-342900">
              <a:buFont typeface="Wingdings" panose="05000000000000000000" pitchFamily="2" charset="2"/>
              <a:buChar char="Ø"/>
            </a:pPr>
            <a:r>
              <a:rPr lang="es-ES" dirty="0" err="1"/>
              <a:t>Technological</a:t>
            </a:r>
            <a:r>
              <a:rPr lang="es-ES" dirty="0"/>
              <a:t> </a:t>
            </a:r>
            <a:r>
              <a:rPr lang="es-ES" dirty="0" err="1"/>
              <a:t>infrastructures</a:t>
            </a:r>
            <a:r>
              <a:rPr lang="es-ES" dirty="0"/>
              <a:t> </a:t>
            </a:r>
            <a:r>
              <a:rPr lang="es-ES" dirty="0" err="1"/>
              <a:t>to</a:t>
            </a:r>
            <a:r>
              <a:rPr lang="es-ES" dirty="0"/>
              <a:t> define UAM </a:t>
            </a:r>
            <a:r>
              <a:rPr lang="es-ES" dirty="0" err="1"/>
              <a:t>space</a:t>
            </a:r>
            <a:r>
              <a:rPr lang="es-ES" dirty="0"/>
              <a:t> </a:t>
            </a:r>
            <a:r>
              <a:rPr lang="es-ES" dirty="0" err="1"/>
              <a:t>such</a:t>
            </a:r>
            <a:r>
              <a:rPr lang="es-ES" dirty="0"/>
              <a:t> as </a:t>
            </a:r>
            <a:r>
              <a:rPr lang="es-ES" dirty="0" err="1"/>
              <a:t>secure</a:t>
            </a:r>
            <a:r>
              <a:rPr lang="es-ES" dirty="0"/>
              <a:t> </a:t>
            </a:r>
            <a:r>
              <a:rPr lang="es-ES" dirty="0" err="1"/>
              <a:t>routes</a:t>
            </a:r>
            <a:r>
              <a:rPr lang="es-ES" dirty="0"/>
              <a:t> (Agentes del Sector)</a:t>
            </a:r>
          </a:p>
        </p:txBody>
      </p:sp>
      <p:sp>
        <p:nvSpPr>
          <p:cNvPr id="4" name="Título 51">
            <a:extLst>
              <a:ext uri="{FF2B5EF4-FFF2-40B4-BE49-F238E27FC236}">
                <a16:creationId xmlns:a16="http://schemas.microsoft.com/office/drawing/2014/main" id="{F0C9FA5A-7119-D913-BAC0-5071136B637A}"/>
              </a:ext>
            </a:extLst>
          </p:cNvPr>
          <p:cNvSpPr txBox="1">
            <a:spLocks/>
          </p:cNvSpPr>
          <p:nvPr/>
        </p:nvSpPr>
        <p:spPr>
          <a:xfrm>
            <a:off x="602837" y="446172"/>
            <a:ext cx="10999027" cy="1547704"/>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Madrid Urban Air Mobility Commission</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Marcador de número de diapositiva 4">
            <a:extLst>
              <a:ext uri="{FF2B5EF4-FFF2-40B4-BE49-F238E27FC236}">
                <a16:creationId xmlns:a16="http://schemas.microsoft.com/office/drawing/2014/main" id="{032B09B1-5EDA-EB21-1414-A405170E7F4D}"/>
              </a:ext>
            </a:extLst>
          </p:cNvPr>
          <p:cNvSpPr>
            <a:spLocks noGrp="1"/>
          </p:cNvSpPr>
          <p:nvPr>
            <p:ph type="sldNum" sz="quarter" idx="12"/>
          </p:nvPr>
        </p:nvSpPr>
        <p:spPr/>
        <p:txBody>
          <a:bodyPr/>
          <a:lstStyle/>
          <a:p>
            <a:fld id="{7E28411E-E74B-4ADF-9091-2E724A1FA269}" type="slidenum">
              <a:rPr lang="es-ES" smtClean="0"/>
              <a:t>20</a:t>
            </a:fld>
            <a:endParaRPr lang="es-ES"/>
          </a:p>
        </p:txBody>
      </p:sp>
    </p:spTree>
    <p:extLst>
      <p:ext uri="{BB962C8B-B14F-4D97-AF65-F5344CB8AC3E}">
        <p14:creationId xmlns:p14="http://schemas.microsoft.com/office/powerpoint/2010/main" val="3793855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3B95B-C739-FAC3-7CFC-062266FA138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17A1A0C-287E-0A28-ED00-AF0DA9A8CC2C}"/>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ítulo 51">
            <a:extLst>
              <a:ext uri="{FF2B5EF4-FFF2-40B4-BE49-F238E27FC236}">
                <a16:creationId xmlns:a16="http://schemas.microsoft.com/office/drawing/2014/main" id="{8612085F-4F76-A838-B8B2-B85131C44EAD}"/>
              </a:ext>
            </a:extLst>
          </p:cNvPr>
          <p:cNvSpPr txBox="1">
            <a:spLocks/>
          </p:cNvSpPr>
          <p:nvPr/>
        </p:nvSpPr>
        <p:spPr>
          <a:xfrm>
            <a:off x="438150" y="358773"/>
            <a:ext cx="11302999" cy="1547704"/>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Madrid Urban Air Mobility Commission</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70" name="CuadroTexto 1069">
            <a:extLst>
              <a:ext uri="{FF2B5EF4-FFF2-40B4-BE49-F238E27FC236}">
                <a16:creationId xmlns:a16="http://schemas.microsoft.com/office/drawing/2014/main" id="{E28C3CA7-02F6-D84E-FC01-895FC827CF92}"/>
              </a:ext>
            </a:extLst>
          </p:cNvPr>
          <p:cNvSpPr txBox="1"/>
          <p:nvPr/>
        </p:nvSpPr>
        <p:spPr>
          <a:xfrm>
            <a:off x="859924" y="1403386"/>
            <a:ext cx="10589953" cy="400110"/>
          </a:xfrm>
          <a:prstGeom prst="rect">
            <a:avLst/>
          </a:prstGeom>
          <a:noFill/>
        </p:spPr>
        <p:txBody>
          <a:bodyPr wrap="square" rtlCol="0">
            <a:spAutoFit/>
          </a:bodyPr>
          <a:lstStyle/>
          <a:p>
            <a:r>
              <a:rPr lang="es-ES" sz="2000" b="1" dirty="0"/>
              <a:t>Next </a:t>
            </a:r>
            <a:r>
              <a:rPr lang="es-ES" sz="2000" b="1" dirty="0" err="1"/>
              <a:t>Steps</a:t>
            </a:r>
            <a:endParaRPr lang="es-ES" sz="2000" b="1" dirty="0"/>
          </a:p>
        </p:txBody>
      </p:sp>
      <p:sp>
        <p:nvSpPr>
          <p:cNvPr id="4" name="CuadroTexto 3">
            <a:extLst>
              <a:ext uri="{FF2B5EF4-FFF2-40B4-BE49-F238E27FC236}">
                <a16:creationId xmlns:a16="http://schemas.microsoft.com/office/drawing/2014/main" id="{46970871-EC58-8D52-2FB8-ED0B7F0F10B9}"/>
              </a:ext>
            </a:extLst>
          </p:cNvPr>
          <p:cNvSpPr txBox="1"/>
          <p:nvPr/>
        </p:nvSpPr>
        <p:spPr>
          <a:xfrm>
            <a:off x="859924" y="1696812"/>
            <a:ext cx="10589953" cy="707886"/>
          </a:xfrm>
          <a:prstGeom prst="rect">
            <a:avLst/>
          </a:prstGeom>
          <a:noFill/>
        </p:spPr>
        <p:txBody>
          <a:bodyPr wrap="square" rtlCol="0">
            <a:spAutoFit/>
          </a:bodyPr>
          <a:lstStyle/>
          <a:p>
            <a:r>
              <a:rPr lang="es-ES" sz="2000" dirty="0" err="1"/>
              <a:t>Creation</a:t>
            </a:r>
            <a:r>
              <a:rPr lang="es-ES" sz="2000" dirty="0"/>
              <a:t> </a:t>
            </a:r>
            <a:r>
              <a:rPr lang="es-ES" sz="2000" dirty="0" err="1"/>
              <a:t>of</a:t>
            </a:r>
            <a:r>
              <a:rPr lang="es-ES" sz="2000" dirty="0"/>
              <a:t> </a:t>
            </a:r>
            <a:r>
              <a:rPr lang="es-ES" sz="2000" dirty="0" err="1"/>
              <a:t>working</a:t>
            </a:r>
            <a:r>
              <a:rPr lang="es-ES" sz="2000" dirty="0"/>
              <a:t> </a:t>
            </a:r>
            <a:r>
              <a:rPr lang="es-ES" sz="2000" dirty="0" err="1"/>
              <a:t>groups</a:t>
            </a:r>
            <a:r>
              <a:rPr lang="es-ES" sz="2000" dirty="0"/>
              <a:t> </a:t>
            </a:r>
            <a:r>
              <a:rPr lang="es-ES" sz="2000" dirty="0" err="1"/>
              <a:t>to</a:t>
            </a:r>
            <a:r>
              <a:rPr lang="es-ES" sz="2000" dirty="0"/>
              <a:t> </a:t>
            </a:r>
            <a:r>
              <a:rPr lang="es-ES" sz="2000" dirty="0" err="1"/>
              <a:t>study</a:t>
            </a:r>
            <a:r>
              <a:rPr lang="es-ES" sz="2000" dirty="0"/>
              <a:t> </a:t>
            </a:r>
            <a:r>
              <a:rPr lang="es-ES" sz="2000" dirty="0" err="1"/>
              <a:t>the</a:t>
            </a:r>
            <a:r>
              <a:rPr lang="es-ES" sz="2000" dirty="0"/>
              <a:t> UAM </a:t>
            </a:r>
            <a:r>
              <a:rPr lang="es-ES" sz="2000" dirty="0" err="1"/>
              <a:t>phenomenon</a:t>
            </a:r>
            <a:r>
              <a:rPr lang="es-ES" sz="2000" dirty="0"/>
              <a:t> and prepare a </a:t>
            </a:r>
            <a:r>
              <a:rPr lang="es-ES" sz="2000" dirty="0" err="1"/>
              <a:t>specific</a:t>
            </a:r>
            <a:r>
              <a:rPr lang="es-ES" sz="2000" dirty="0"/>
              <a:t> </a:t>
            </a:r>
            <a:r>
              <a:rPr lang="es-ES" sz="2000" dirty="0" err="1"/>
              <a:t>proposal</a:t>
            </a:r>
            <a:r>
              <a:rPr lang="es-ES" sz="2000" dirty="0"/>
              <a:t> </a:t>
            </a:r>
            <a:r>
              <a:rPr lang="es-ES" sz="2000" dirty="0" err="1"/>
              <a:t>of</a:t>
            </a:r>
            <a:r>
              <a:rPr lang="es-ES" sz="2000" dirty="0"/>
              <a:t> </a:t>
            </a:r>
            <a:r>
              <a:rPr lang="es-ES" sz="2000" dirty="0" err="1"/>
              <a:t>actions</a:t>
            </a:r>
            <a:r>
              <a:rPr lang="es-ES" sz="2000" dirty="0"/>
              <a:t> </a:t>
            </a:r>
            <a:r>
              <a:rPr lang="es-ES" sz="2000" dirty="0" err="1"/>
              <a:t>to</a:t>
            </a:r>
            <a:r>
              <a:rPr lang="es-ES" sz="2000" dirty="0"/>
              <a:t> </a:t>
            </a:r>
            <a:r>
              <a:rPr lang="es-ES" sz="2000" dirty="0" err="1"/>
              <a:t>take</a:t>
            </a:r>
            <a:r>
              <a:rPr lang="es-ES" sz="2000" dirty="0"/>
              <a:t> and </a:t>
            </a:r>
            <a:r>
              <a:rPr lang="es-ES" sz="2000" dirty="0" err="1"/>
              <a:t>measures</a:t>
            </a:r>
            <a:r>
              <a:rPr lang="es-ES" sz="2000" dirty="0"/>
              <a:t> </a:t>
            </a:r>
            <a:r>
              <a:rPr lang="es-ES" sz="2000" dirty="0" err="1"/>
              <a:t>to</a:t>
            </a:r>
            <a:r>
              <a:rPr lang="es-ES" sz="2000" dirty="0"/>
              <a:t> </a:t>
            </a:r>
            <a:r>
              <a:rPr lang="es-ES" sz="2000" dirty="0" err="1"/>
              <a:t>implement</a:t>
            </a:r>
            <a:endParaRPr lang="es-ES" sz="2000" dirty="0"/>
          </a:p>
        </p:txBody>
      </p:sp>
      <p:graphicFrame>
        <p:nvGraphicFramePr>
          <p:cNvPr id="7" name="Diagrama 6">
            <a:extLst>
              <a:ext uri="{FF2B5EF4-FFF2-40B4-BE49-F238E27FC236}">
                <a16:creationId xmlns:a16="http://schemas.microsoft.com/office/drawing/2014/main" id="{262CAD88-B1AF-3113-BF4F-D15C083D0AEC}"/>
              </a:ext>
            </a:extLst>
          </p:cNvPr>
          <p:cNvGraphicFramePr/>
          <p:nvPr>
            <p:extLst>
              <p:ext uri="{D42A27DB-BD31-4B8C-83A1-F6EECF244321}">
                <p14:modId xmlns:p14="http://schemas.microsoft.com/office/powerpoint/2010/main" val="3830103468"/>
              </p:ext>
            </p:extLst>
          </p:nvPr>
        </p:nvGraphicFramePr>
        <p:xfrm>
          <a:off x="-1298447" y="2551002"/>
          <a:ext cx="14776704" cy="3908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arcador de número de diapositiva 8">
            <a:extLst>
              <a:ext uri="{FF2B5EF4-FFF2-40B4-BE49-F238E27FC236}">
                <a16:creationId xmlns:a16="http://schemas.microsoft.com/office/drawing/2014/main" id="{EC48E309-EACE-42A1-C762-8FCA5558AC07}"/>
              </a:ext>
            </a:extLst>
          </p:cNvPr>
          <p:cNvSpPr>
            <a:spLocks noGrp="1"/>
          </p:cNvSpPr>
          <p:nvPr>
            <p:ph type="sldNum" sz="quarter" idx="12"/>
          </p:nvPr>
        </p:nvSpPr>
        <p:spPr/>
        <p:txBody>
          <a:bodyPr/>
          <a:lstStyle/>
          <a:p>
            <a:fld id="{7E28411E-E74B-4ADF-9091-2E724A1FA269}" type="slidenum">
              <a:rPr lang="es-ES" smtClean="0"/>
              <a:t>21</a:t>
            </a:fld>
            <a:endParaRPr lang="es-ES"/>
          </a:p>
        </p:txBody>
      </p:sp>
    </p:spTree>
    <p:extLst>
      <p:ext uri="{BB962C8B-B14F-4D97-AF65-F5344CB8AC3E}">
        <p14:creationId xmlns:p14="http://schemas.microsoft.com/office/powerpoint/2010/main" val="384868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49134-AD44-7D7F-4F2E-9E2D7CD925B1}"/>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1553591-4BFA-ADF9-67A8-7F97301A5F8E}"/>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ítulo 51">
            <a:extLst>
              <a:ext uri="{FF2B5EF4-FFF2-40B4-BE49-F238E27FC236}">
                <a16:creationId xmlns:a16="http://schemas.microsoft.com/office/drawing/2014/main" id="{3AE83673-86A5-6036-2ABD-81418D638FD6}"/>
              </a:ext>
            </a:extLst>
          </p:cNvPr>
          <p:cNvSpPr txBox="1">
            <a:spLocks/>
          </p:cNvSpPr>
          <p:nvPr/>
        </p:nvSpPr>
        <p:spPr>
          <a:xfrm>
            <a:off x="438150" y="358773"/>
            <a:ext cx="11302999" cy="1547704"/>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Madrid Urban Air Mobility Commission</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Diagrama 6">
            <a:extLst>
              <a:ext uri="{FF2B5EF4-FFF2-40B4-BE49-F238E27FC236}">
                <a16:creationId xmlns:a16="http://schemas.microsoft.com/office/drawing/2014/main" id="{7F454410-AFAA-93FC-CE34-1CA2FFA4DA4D}"/>
              </a:ext>
            </a:extLst>
          </p:cNvPr>
          <p:cNvGraphicFramePr/>
          <p:nvPr>
            <p:extLst>
              <p:ext uri="{D42A27DB-BD31-4B8C-83A1-F6EECF244321}">
                <p14:modId xmlns:p14="http://schemas.microsoft.com/office/powerpoint/2010/main" val="3189237422"/>
              </p:ext>
            </p:extLst>
          </p:nvPr>
        </p:nvGraphicFramePr>
        <p:xfrm>
          <a:off x="-1298448" y="1760173"/>
          <a:ext cx="14794991" cy="4552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a:extLst>
              <a:ext uri="{FF2B5EF4-FFF2-40B4-BE49-F238E27FC236}">
                <a16:creationId xmlns:a16="http://schemas.microsoft.com/office/drawing/2014/main" id="{140F93AF-B6DF-B1D7-D142-73ECA62A7EF4}"/>
              </a:ext>
            </a:extLst>
          </p:cNvPr>
          <p:cNvSpPr>
            <a:spLocks noGrp="1"/>
          </p:cNvSpPr>
          <p:nvPr>
            <p:ph type="sldNum" sz="quarter" idx="12"/>
          </p:nvPr>
        </p:nvSpPr>
        <p:spPr/>
        <p:txBody>
          <a:bodyPr/>
          <a:lstStyle/>
          <a:p>
            <a:fld id="{7E28411E-E74B-4ADF-9091-2E724A1FA269}" type="slidenum">
              <a:rPr lang="es-ES" smtClean="0"/>
              <a:t>22</a:t>
            </a:fld>
            <a:endParaRPr lang="es-ES"/>
          </a:p>
        </p:txBody>
      </p:sp>
    </p:spTree>
    <p:extLst>
      <p:ext uri="{BB962C8B-B14F-4D97-AF65-F5344CB8AC3E}">
        <p14:creationId xmlns:p14="http://schemas.microsoft.com/office/powerpoint/2010/main" val="2755398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7BB88-99FE-4A78-820F-F4057A90DF4D}"/>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1BA5C4F-8B17-4A7B-887E-9122EC5373B7}"/>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9AF5FCC-B492-67D8-413F-D86460A86ECD}"/>
              </a:ext>
            </a:extLst>
          </p:cNvPr>
          <p:cNvSpPr txBox="1"/>
          <p:nvPr/>
        </p:nvSpPr>
        <p:spPr>
          <a:xfrm>
            <a:off x="596486" y="1274924"/>
            <a:ext cx="10999027" cy="1107996"/>
          </a:xfrm>
          <a:prstGeom prst="rect">
            <a:avLst/>
          </a:prstGeom>
          <a:noFill/>
        </p:spPr>
        <p:txBody>
          <a:bodyPr wrap="square" rtlCol="0">
            <a:spAutoFit/>
          </a:bodyPr>
          <a:lstStyle/>
          <a:p>
            <a:pPr algn="just"/>
            <a:r>
              <a:rPr lang="en-US" dirty="0"/>
              <a:t>Urban Air Mobility Commission working groups</a:t>
            </a:r>
          </a:p>
          <a:p>
            <a:pPr marL="342900" indent="-342900" algn="just">
              <a:buFont typeface="Wingdings" panose="05000000000000000000" pitchFamily="2" charset="2"/>
              <a:buChar char="§"/>
            </a:pPr>
            <a:r>
              <a:rPr lang="en-US" dirty="0"/>
              <a:t>1. Regulatory Working Group</a:t>
            </a:r>
          </a:p>
          <a:p>
            <a:pPr marL="800100" lvl="1" indent="-342900" algn="just">
              <a:buFont typeface="Wingdings" panose="05000000000000000000" pitchFamily="2" charset="2"/>
              <a:buChar char="§"/>
            </a:pPr>
            <a:r>
              <a:rPr lang="en-US" sz="1500" dirty="0"/>
              <a:t>Objectives: Analyze existing regulations – European, national and regional – and their impact on local regulations; Definition of the legal requirements and authorization procedures for activities linked to urban air mobility activities (authorizations, fees, etc.;</a:t>
            </a:r>
          </a:p>
        </p:txBody>
      </p:sp>
      <p:sp>
        <p:nvSpPr>
          <p:cNvPr id="4" name="Título 51">
            <a:extLst>
              <a:ext uri="{FF2B5EF4-FFF2-40B4-BE49-F238E27FC236}">
                <a16:creationId xmlns:a16="http://schemas.microsoft.com/office/drawing/2014/main" id="{F0C9FA5A-7119-D913-BAC0-5071136B637A}"/>
              </a:ext>
            </a:extLst>
          </p:cNvPr>
          <p:cNvSpPr txBox="1">
            <a:spLocks/>
          </p:cNvSpPr>
          <p:nvPr/>
        </p:nvSpPr>
        <p:spPr>
          <a:xfrm>
            <a:off x="590136" y="438150"/>
            <a:ext cx="10999027" cy="7721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Madrid Urban Air Mobility Commission</a:t>
            </a:r>
            <a:endParaRPr lang="es-ES" sz="4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Marcador de número de diapositiva 4">
            <a:extLst>
              <a:ext uri="{FF2B5EF4-FFF2-40B4-BE49-F238E27FC236}">
                <a16:creationId xmlns:a16="http://schemas.microsoft.com/office/drawing/2014/main" id="{032B09B1-5EDA-EB21-1414-A405170E7F4D}"/>
              </a:ext>
            </a:extLst>
          </p:cNvPr>
          <p:cNvSpPr>
            <a:spLocks noGrp="1"/>
          </p:cNvSpPr>
          <p:nvPr>
            <p:ph type="sldNum" sz="quarter" idx="12"/>
          </p:nvPr>
        </p:nvSpPr>
        <p:spPr/>
        <p:txBody>
          <a:bodyPr/>
          <a:lstStyle/>
          <a:p>
            <a:fld id="{7E28411E-E74B-4ADF-9091-2E724A1FA269}" type="slidenum">
              <a:rPr lang="es-ES" smtClean="0"/>
              <a:t>23</a:t>
            </a:fld>
            <a:endParaRPr lang="es-ES"/>
          </a:p>
        </p:txBody>
      </p:sp>
      <p:sp>
        <p:nvSpPr>
          <p:cNvPr id="7" name="CuadroTexto 6">
            <a:extLst>
              <a:ext uri="{FF2B5EF4-FFF2-40B4-BE49-F238E27FC236}">
                <a16:creationId xmlns:a16="http://schemas.microsoft.com/office/drawing/2014/main" id="{DDFDE3C9-ADC2-29F5-D36D-D85EA77EF019}"/>
              </a:ext>
            </a:extLst>
          </p:cNvPr>
          <p:cNvSpPr txBox="1"/>
          <p:nvPr/>
        </p:nvSpPr>
        <p:spPr>
          <a:xfrm>
            <a:off x="596486" y="2382920"/>
            <a:ext cx="10999027" cy="1538883"/>
          </a:xfrm>
          <a:prstGeom prst="rect">
            <a:avLst/>
          </a:prstGeom>
          <a:noFill/>
        </p:spPr>
        <p:txBody>
          <a:bodyPr wrap="square">
            <a:spAutoFit/>
          </a:bodyPr>
          <a:lstStyle/>
          <a:p>
            <a:pPr marL="342900" indent="-342900" algn="just">
              <a:buFont typeface="Wingdings" panose="05000000000000000000" pitchFamily="2" charset="2"/>
              <a:buChar char="§"/>
            </a:pPr>
            <a:r>
              <a:rPr lang="en-US" dirty="0"/>
              <a:t> 2. Security Working Group). </a:t>
            </a:r>
          </a:p>
          <a:p>
            <a:pPr marL="800100" lvl="1" indent="-342900" algn="just">
              <a:buFont typeface="Wingdings" panose="05000000000000000000" pitchFamily="2" charset="2"/>
              <a:buChar char="§"/>
            </a:pPr>
            <a:r>
              <a:rPr lang="en-US" sz="1400" b="0" i="0" dirty="0">
                <a:solidFill>
                  <a:srgbClr val="3C4043"/>
                </a:solidFill>
                <a:effectLst/>
                <a:latin typeface="Roboto" panose="02000000000000000000" pitchFamily="2" charset="0"/>
              </a:rPr>
              <a:t>Objectives: Definition of flight safety requirements; Definition of exclusion zones; Definition of action protocols in the event of security breaches; </a:t>
            </a:r>
            <a:endParaRPr lang="en-US" sz="1400" dirty="0"/>
          </a:p>
          <a:p>
            <a:pPr marL="342900" indent="-342900" algn="just">
              <a:buFont typeface="Wingdings" panose="05000000000000000000" pitchFamily="2" charset="2"/>
              <a:buChar char="§"/>
            </a:pPr>
            <a:r>
              <a:rPr lang="en-US" dirty="0"/>
              <a:t>3. Operation working group</a:t>
            </a:r>
          </a:p>
          <a:p>
            <a:pPr marL="800100" lvl="1" indent="-342900" algn="just">
              <a:buFont typeface="Wingdings" panose="05000000000000000000" pitchFamily="2" charset="2"/>
              <a:buChar char="§"/>
            </a:pPr>
            <a:r>
              <a:rPr lang="en-US" sz="1500" dirty="0"/>
              <a:t>Objective: Definition of operational requirements; Interlocution with air navigation providers; Definition of security and emergency operating procedures in the event of incidents.</a:t>
            </a:r>
          </a:p>
        </p:txBody>
      </p:sp>
      <p:sp>
        <p:nvSpPr>
          <p:cNvPr id="9" name="CuadroTexto 8">
            <a:extLst>
              <a:ext uri="{FF2B5EF4-FFF2-40B4-BE49-F238E27FC236}">
                <a16:creationId xmlns:a16="http://schemas.microsoft.com/office/drawing/2014/main" id="{23EC61AB-05AC-75F8-8EC5-9C82875E3538}"/>
              </a:ext>
            </a:extLst>
          </p:cNvPr>
          <p:cNvSpPr txBox="1"/>
          <p:nvPr/>
        </p:nvSpPr>
        <p:spPr>
          <a:xfrm>
            <a:off x="590136" y="3921803"/>
            <a:ext cx="10999026" cy="2492990"/>
          </a:xfrm>
          <a:prstGeom prst="rect">
            <a:avLst/>
          </a:prstGeom>
          <a:noFill/>
        </p:spPr>
        <p:txBody>
          <a:bodyPr wrap="square">
            <a:spAutoFit/>
          </a:bodyPr>
          <a:lstStyle/>
          <a:p>
            <a:pPr marL="342900" indent="-342900" algn="just">
              <a:buFont typeface="Wingdings" panose="05000000000000000000" pitchFamily="2" charset="2"/>
              <a:buChar char="§"/>
            </a:pPr>
            <a:r>
              <a:rPr lang="en-US" dirty="0"/>
              <a:t>4. Infrastructure Working Group</a:t>
            </a:r>
          </a:p>
          <a:p>
            <a:pPr marL="800100" lvl="1" indent="-342900" algn="just">
              <a:buFont typeface="Wingdings" panose="05000000000000000000" pitchFamily="2" charset="2"/>
              <a:buChar char="§"/>
            </a:pPr>
            <a:r>
              <a:rPr lang="en-US" sz="1500" dirty="0"/>
              <a:t>Objective: Analyze the deployment of urban air mobility infrastructure from an urban planning and security point of view; Analyze the procedures for establishing infrastructure for different needs (passenger transportation, merchandise transportation); </a:t>
            </a:r>
          </a:p>
          <a:p>
            <a:pPr marL="342900" indent="-342900" algn="just">
              <a:buFont typeface="Wingdings" panose="05000000000000000000" pitchFamily="2" charset="2"/>
              <a:buChar char="§"/>
            </a:pPr>
            <a:r>
              <a:rPr lang="en-US" dirty="0"/>
              <a:t>5. Environment and citizenship working group</a:t>
            </a:r>
          </a:p>
          <a:p>
            <a:pPr marL="800100" lvl="1" indent="-342900" algn="just">
              <a:buFont typeface="Wingdings" panose="05000000000000000000" pitchFamily="2" charset="2"/>
              <a:buChar char="§"/>
            </a:pPr>
            <a:r>
              <a:rPr lang="en-US" sz="1500" dirty="0"/>
              <a:t>Objective: Analyze the environmental requirements (noise, emissions, electrical load, etc.) of drone infrastructure and operation; Carry out the necessary studies for the implementation of air mobility services in the city and their acceptance by citizens (privacy, noise, security, etc.); Objective: Analysis of proposals from economic agents regarding air mobility; Determination of areas and projects of interest; Development of pilot projects. </a:t>
            </a:r>
            <a:r>
              <a:rPr lang="en-US" sz="1500" dirty="0" err="1"/>
              <a:t>Eg.</a:t>
            </a:r>
            <a:r>
              <a:rPr lang="en-US" sz="1500" dirty="0"/>
              <a:t> </a:t>
            </a:r>
            <a:r>
              <a:rPr lang="en-US" sz="1500" dirty="0" err="1"/>
              <a:t>Bluenest</a:t>
            </a:r>
            <a:r>
              <a:rPr lang="en-US" sz="1500" dirty="0"/>
              <a:t> (</a:t>
            </a:r>
            <a:r>
              <a:rPr lang="en-US" sz="1500" dirty="0" err="1"/>
              <a:t>Openvia</a:t>
            </a:r>
            <a:r>
              <a:rPr lang="en-US" sz="1500" dirty="0"/>
              <a:t>). Transport of medical samples between Hospital Ramón y </a:t>
            </a:r>
            <a:r>
              <a:rPr lang="en-US" sz="1500" dirty="0" err="1"/>
              <a:t>Cajal</a:t>
            </a:r>
            <a:r>
              <a:rPr lang="en-US" sz="1500" dirty="0"/>
              <a:t> and Carlos III</a:t>
            </a:r>
            <a:endParaRPr lang="es-ES" sz="1500" dirty="0"/>
          </a:p>
        </p:txBody>
      </p:sp>
      <p:pic>
        <p:nvPicPr>
          <p:cNvPr id="11" name="Gráfico 10" descr="Libreta de direcciones contorno">
            <a:extLst>
              <a:ext uri="{FF2B5EF4-FFF2-40B4-BE49-F238E27FC236}">
                <a16:creationId xmlns:a16="http://schemas.microsoft.com/office/drawing/2014/main" id="{C593E828-CC44-5D35-AAC6-2ACCEF317A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388" y="1609423"/>
            <a:ext cx="506863" cy="506863"/>
          </a:xfrm>
          <a:prstGeom prst="rect">
            <a:avLst/>
          </a:prstGeom>
        </p:spPr>
      </p:pic>
      <p:pic>
        <p:nvPicPr>
          <p:cNvPr id="12" name="Gráfico 11" descr="Libreta de direcciones contorno">
            <a:extLst>
              <a:ext uri="{FF2B5EF4-FFF2-40B4-BE49-F238E27FC236}">
                <a16:creationId xmlns:a16="http://schemas.microsoft.com/office/drawing/2014/main" id="{6E140103-1544-C7E7-2828-9F08A755E1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389" y="2446775"/>
            <a:ext cx="506863" cy="506863"/>
          </a:xfrm>
          <a:prstGeom prst="rect">
            <a:avLst/>
          </a:prstGeom>
        </p:spPr>
      </p:pic>
      <p:pic>
        <p:nvPicPr>
          <p:cNvPr id="13" name="Gráfico 12" descr="Libreta de direcciones contorno">
            <a:extLst>
              <a:ext uri="{FF2B5EF4-FFF2-40B4-BE49-F238E27FC236}">
                <a16:creationId xmlns:a16="http://schemas.microsoft.com/office/drawing/2014/main" id="{66CB03E2-2972-0310-7AFB-312286001B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390" y="3152361"/>
            <a:ext cx="506863" cy="506863"/>
          </a:xfrm>
          <a:prstGeom prst="rect">
            <a:avLst/>
          </a:prstGeom>
        </p:spPr>
      </p:pic>
      <p:pic>
        <p:nvPicPr>
          <p:cNvPr id="14" name="Gráfico 13" descr="Libreta de direcciones contorno">
            <a:extLst>
              <a:ext uri="{FF2B5EF4-FFF2-40B4-BE49-F238E27FC236}">
                <a16:creationId xmlns:a16="http://schemas.microsoft.com/office/drawing/2014/main" id="{5D86E3F0-6543-47B7-6D6F-473AD3F314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387" y="3985658"/>
            <a:ext cx="506863" cy="506863"/>
          </a:xfrm>
          <a:prstGeom prst="rect">
            <a:avLst/>
          </a:prstGeom>
        </p:spPr>
      </p:pic>
      <p:pic>
        <p:nvPicPr>
          <p:cNvPr id="15" name="Gráfico 14" descr="Libreta de direcciones contorno">
            <a:extLst>
              <a:ext uri="{FF2B5EF4-FFF2-40B4-BE49-F238E27FC236}">
                <a16:creationId xmlns:a16="http://schemas.microsoft.com/office/drawing/2014/main" id="{8648D8D2-68B2-1D1F-7566-D41167A384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387" y="4926432"/>
            <a:ext cx="506863" cy="506863"/>
          </a:xfrm>
          <a:prstGeom prst="rect">
            <a:avLst/>
          </a:prstGeom>
        </p:spPr>
      </p:pic>
    </p:spTree>
    <p:extLst>
      <p:ext uri="{BB962C8B-B14F-4D97-AF65-F5344CB8AC3E}">
        <p14:creationId xmlns:p14="http://schemas.microsoft.com/office/powerpoint/2010/main" val="8086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B2F9CFC-E017-4539-BDDC-46C0CF5B6229}"/>
              </a:ext>
            </a:extLst>
          </p:cNvPr>
          <p:cNvSpPr/>
          <p:nvPr/>
        </p:nvSpPr>
        <p:spPr>
          <a:xfrm>
            <a:off x="3593804" y="438150"/>
            <a:ext cx="5358860" cy="5976600"/>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grey concrete buildings during daytime">
            <a:extLst>
              <a:ext uri="{FF2B5EF4-FFF2-40B4-BE49-F238E27FC236}">
                <a16:creationId xmlns:a16="http://schemas.microsoft.com/office/drawing/2014/main" id="{93F435CA-FA20-4AB4-A9DF-C66BECEA6D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18" r="8018"/>
          <a:stretch/>
        </p:blipFill>
        <p:spPr bwMode="auto">
          <a:xfrm>
            <a:off x="245538" y="438150"/>
            <a:ext cx="3348266" cy="5981553"/>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51">
            <a:extLst>
              <a:ext uri="{FF2B5EF4-FFF2-40B4-BE49-F238E27FC236}">
                <a16:creationId xmlns:a16="http://schemas.microsoft.com/office/drawing/2014/main" id="{99C6EE19-004E-CA7E-C47D-A8779CB445BA}"/>
              </a:ext>
            </a:extLst>
          </p:cNvPr>
          <p:cNvSpPr txBox="1">
            <a:spLocks/>
          </p:cNvSpPr>
          <p:nvPr/>
        </p:nvSpPr>
        <p:spPr>
          <a:xfrm>
            <a:off x="3891140" y="2419972"/>
            <a:ext cx="4764188" cy="3632121"/>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s-E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Pedro Fernandez</a:t>
            </a:r>
          </a:p>
          <a:p>
            <a:pPr algn="ctr"/>
            <a:endParaRPr lang="es-ES"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Jefe de Departamento</a:t>
            </a:r>
          </a:p>
          <a:p>
            <a:pPr algn="ctr"/>
            <a:endParaRPr lang="en-GB"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s-E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dgplaniymovi@madrid.es</a:t>
            </a:r>
          </a:p>
          <a:p>
            <a:pPr algn="ctr"/>
            <a:r>
              <a:rPr lang="es-CL" sz="1600" dirty="0">
                <a:solidFill>
                  <a:srgbClr val="002060"/>
                </a:solidFill>
                <a:effectLst/>
                <a:latin typeface="Arial" panose="020B0604020202020204" pitchFamily="34" charset="0"/>
                <a:ea typeface="Calibri" panose="020F0502020204030204" pitchFamily="34" charset="0"/>
              </a:rPr>
              <a:t>Dirección General de Planificación e Infraestructuras de Movilidad</a:t>
            </a:r>
          </a:p>
          <a:p>
            <a:pPr algn="ctr"/>
            <a:endParaRPr lang="es-ES" sz="1600" dirty="0">
              <a:effectLst/>
              <a:latin typeface="Calibri" panose="020F0502020204030204" pitchFamily="34" charset="0"/>
              <a:ea typeface="Calibri" panose="020F0502020204030204" pitchFamily="34" charset="0"/>
            </a:endParaRPr>
          </a:p>
          <a:p>
            <a:pPr algn="ctr"/>
            <a:r>
              <a:rPr lang="es-CL" sz="1600" b="0" dirty="0">
                <a:solidFill>
                  <a:srgbClr val="002060"/>
                </a:solidFill>
                <a:effectLst/>
                <a:latin typeface="Arial" panose="020B0604020202020204" pitchFamily="34" charset="0"/>
                <a:ea typeface="Calibri" panose="020F0502020204030204" pitchFamily="34" charset="0"/>
              </a:rPr>
              <a:t>Coordinación de Movilidad</a:t>
            </a:r>
          </a:p>
          <a:p>
            <a:pPr algn="ctr"/>
            <a:r>
              <a:rPr lang="es-CL" sz="1600" dirty="0">
                <a:solidFill>
                  <a:srgbClr val="002060"/>
                </a:solidFill>
                <a:effectLst/>
                <a:latin typeface="Arial" panose="020B0604020202020204" pitchFamily="34" charset="0"/>
                <a:ea typeface="Calibri" panose="020F0502020204030204" pitchFamily="34" charset="0"/>
              </a:rPr>
              <a:t>A.G. Urbanismo, Medio Ambiente y Movilidad</a:t>
            </a:r>
            <a:endParaRPr lang="es-ES" sz="1600" dirty="0">
              <a:effectLst/>
              <a:latin typeface="Calibri" panose="020F0502020204030204" pitchFamily="34" charset="0"/>
              <a:ea typeface="Calibri" panose="020F0502020204030204" pitchFamily="34" charset="0"/>
            </a:endParaRPr>
          </a:p>
          <a:p>
            <a:pPr algn="ctr"/>
            <a:endParaRPr lang="en-GB"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s-E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Ayuntamiento de Madrid</a:t>
            </a:r>
          </a:p>
          <a:p>
            <a:pPr algn="ctr"/>
            <a:r>
              <a:rPr lang="es-ES"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Madrid City Council</a:t>
            </a:r>
          </a:p>
          <a:p>
            <a:pPr algn="ctr"/>
            <a:endParaRPr lang="es-ES" sz="105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ángulo 3">
            <a:extLst>
              <a:ext uri="{FF2B5EF4-FFF2-40B4-BE49-F238E27FC236}">
                <a16:creationId xmlns:a16="http://schemas.microsoft.com/office/drawing/2014/main" id="{4E04E110-5B79-103C-DBD6-B0AC08250EAE}"/>
              </a:ext>
            </a:extLst>
          </p:cNvPr>
          <p:cNvSpPr/>
          <p:nvPr/>
        </p:nvSpPr>
        <p:spPr>
          <a:xfrm>
            <a:off x="8955931" y="438150"/>
            <a:ext cx="3066744" cy="2990850"/>
          </a:xfrm>
          <a:prstGeom prst="rect">
            <a:avLst/>
          </a:prstGeom>
          <a:solidFill>
            <a:srgbClr val="00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Rectángulo 5">
            <a:extLst>
              <a:ext uri="{FF2B5EF4-FFF2-40B4-BE49-F238E27FC236}">
                <a16:creationId xmlns:a16="http://schemas.microsoft.com/office/drawing/2014/main" id="{8480B835-9C4D-3048-BFA0-231A64662934}"/>
              </a:ext>
            </a:extLst>
          </p:cNvPr>
          <p:cNvSpPr/>
          <p:nvPr/>
        </p:nvSpPr>
        <p:spPr>
          <a:xfrm>
            <a:off x="8955931" y="616745"/>
            <a:ext cx="131042" cy="464341"/>
          </a:xfrm>
          <a:prstGeom prst="rect">
            <a:avLst/>
          </a:prstGeom>
          <a:solidFill>
            <a:srgbClr val="00A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F11FB9B8-0C6D-C6F3-287D-E9BF62DA9AFD}"/>
              </a:ext>
            </a:extLst>
          </p:cNvPr>
          <p:cNvSpPr/>
          <p:nvPr/>
        </p:nvSpPr>
        <p:spPr>
          <a:xfrm>
            <a:off x="10489076" y="3428851"/>
            <a:ext cx="1533600" cy="1490400"/>
          </a:xfrm>
          <a:prstGeom prst="rect">
            <a:avLst/>
          </a:prstGeom>
          <a:solidFill>
            <a:srgbClr val="6AD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Picture 2" descr="Madrid 360 * Madrid 360">
            <a:extLst>
              <a:ext uri="{FF2B5EF4-FFF2-40B4-BE49-F238E27FC236}">
                <a16:creationId xmlns:a16="http://schemas.microsoft.com/office/drawing/2014/main" id="{4989C7E0-616F-CB90-D7D7-88FC83900CBE}"/>
              </a:ext>
            </a:extLst>
          </p:cNvPr>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9202091" y="3586028"/>
            <a:ext cx="1034746" cy="1034746"/>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FD07A360-5F4A-0033-C0CA-1C90F8620BF6}"/>
              </a:ext>
            </a:extLst>
          </p:cNvPr>
          <p:cNvSpPr/>
          <p:nvPr/>
        </p:nvSpPr>
        <p:spPr>
          <a:xfrm>
            <a:off x="8952664" y="4924350"/>
            <a:ext cx="1533600" cy="1490400"/>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2" name="Picture 2" descr="Madrid 360 * Madrid 360">
            <a:extLst>
              <a:ext uri="{FF2B5EF4-FFF2-40B4-BE49-F238E27FC236}">
                <a16:creationId xmlns:a16="http://schemas.microsoft.com/office/drawing/2014/main" id="{3E3343CF-85D9-D2C1-F9FF-2676B979965D}"/>
              </a:ext>
            </a:extLst>
          </p:cNvPr>
          <p:cNvPicPr>
            <a:picLocks noChangeAspect="1" noChangeArrowheads="1"/>
          </p:cNvPicPr>
          <p:nvPr/>
        </p:nvPicPr>
        <p:blipFill rotWithShape="1">
          <a:blip r:embed="rId5">
            <a:biLevel thresh="25000"/>
            <a:extLst>
              <a:ext uri="{28A0092B-C50C-407E-A947-70E740481C1C}">
                <a14:useLocalDpi xmlns:a14="http://schemas.microsoft.com/office/drawing/2010/main" val="0"/>
              </a:ext>
            </a:extLst>
          </a:blip>
          <a:srcRect l="4574" t="20403" r="42819"/>
          <a:stretch/>
        </p:blipFill>
        <p:spPr bwMode="auto">
          <a:xfrm>
            <a:off x="10045957" y="1109790"/>
            <a:ext cx="1976718" cy="299085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E05352EA-0CCD-2FE0-1A66-911A98161AA5}"/>
              </a:ext>
            </a:extLst>
          </p:cNvPr>
          <p:cNvSpPr txBox="1"/>
          <p:nvPr/>
        </p:nvSpPr>
        <p:spPr>
          <a:xfrm>
            <a:off x="3047268" y="1090096"/>
            <a:ext cx="6097464" cy="492443"/>
          </a:xfrm>
          <a:prstGeom prst="rect">
            <a:avLst/>
          </a:prstGeom>
          <a:noFill/>
        </p:spPr>
        <p:txBody>
          <a:bodyPr wrap="square">
            <a:spAutoFit/>
          </a:bodyPr>
          <a:lstStyle/>
          <a:p>
            <a:pPr algn="ctr"/>
            <a:r>
              <a:rPr lang="en-GB" sz="2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Thank you very much</a:t>
            </a:r>
            <a:endParaRPr lang="es-ES" sz="2600" b="1" dirty="0">
              <a:solidFill>
                <a:srgbClr val="0070C0"/>
              </a:solidFill>
            </a:endParaRPr>
          </a:p>
        </p:txBody>
      </p:sp>
    </p:spTree>
    <p:extLst>
      <p:ext uri="{BB962C8B-B14F-4D97-AF65-F5344CB8AC3E}">
        <p14:creationId xmlns:p14="http://schemas.microsoft.com/office/powerpoint/2010/main" val="390054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92C40-91C6-42F4-1A4D-921CD6AF185D}"/>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700E57A0-A9B1-1CBB-48AD-8CCBAD53ABC8}"/>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4">
            <a:extLst>
              <a:ext uri="{FF2B5EF4-FFF2-40B4-BE49-F238E27FC236}">
                <a16:creationId xmlns:a16="http://schemas.microsoft.com/office/drawing/2014/main" id="{005414AA-3DCE-C93B-6A82-1E024AB45549}"/>
              </a:ext>
            </a:extLst>
          </p:cNvPr>
          <p:cNvSpPr>
            <a:spLocks noGrp="1"/>
          </p:cNvSpPr>
          <p:nvPr>
            <p:ph type="sldNum" sz="quarter" idx="12"/>
          </p:nvPr>
        </p:nvSpPr>
        <p:spPr/>
        <p:txBody>
          <a:bodyPr/>
          <a:lstStyle/>
          <a:p>
            <a:fld id="{7E28411E-E74B-4ADF-9091-2E724A1FA269}" type="slidenum">
              <a:rPr lang="es-ES" smtClean="0"/>
              <a:t>3</a:t>
            </a:fld>
            <a:endParaRPr lang="es-ES"/>
          </a:p>
        </p:txBody>
      </p:sp>
      <p:grpSp>
        <p:nvGrpSpPr>
          <p:cNvPr id="4" name="Group 17">
            <a:extLst>
              <a:ext uri="{FF2B5EF4-FFF2-40B4-BE49-F238E27FC236}">
                <a16:creationId xmlns:a16="http://schemas.microsoft.com/office/drawing/2014/main" id="{CB52ECB6-46C7-7088-A99D-2AF8ED380509}"/>
              </a:ext>
            </a:extLst>
          </p:cNvPr>
          <p:cNvGrpSpPr/>
          <p:nvPr/>
        </p:nvGrpSpPr>
        <p:grpSpPr>
          <a:xfrm>
            <a:off x="543554" y="3865792"/>
            <a:ext cx="2968007" cy="1367599"/>
            <a:chOff x="599183" y="3537616"/>
            <a:chExt cx="3271764" cy="1507564"/>
          </a:xfrm>
        </p:grpSpPr>
        <p:grpSp>
          <p:nvGrpSpPr>
            <p:cNvPr id="7" name="Group 16">
              <a:extLst>
                <a:ext uri="{FF2B5EF4-FFF2-40B4-BE49-F238E27FC236}">
                  <a16:creationId xmlns:a16="http://schemas.microsoft.com/office/drawing/2014/main" id="{53B17017-682D-F143-1530-14B8909C0617}"/>
                </a:ext>
              </a:extLst>
            </p:cNvPr>
            <p:cNvGrpSpPr/>
            <p:nvPr/>
          </p:nvGrpSpPr>
          <p:grpSpPr>
            <a:xfrm>
              <a:off x="599183" y="3537616"/>
              <a:ext cx="1584595" cy="1507564"/>
              <a:chOff x="4206405" y="4969574"/>
              <a:chExt cx="1584637" cy="1507604"/>
            </a:xfrm>
          </p:grpSpPr>
          <p:sp>
            <p:nvSpPr>
              <p:cNvPr id="15" name="TextBox 219">
                <a:extLst>
                  <a:ext uri="{FF2B5EF4-FFF2-40B4-BE49-F238E27FC236}">
                    <a16:creationId xmlns:a16="http://schemas.microsoft.com/office/drawing/2014/main" id="{60ACB44B-B918-66AD-DD51-D1D41E1FB8A8}"/>
                  </a:ext>
                </a:extLst>
              </p:cNvPr>
              <p:cNvSpPr txBox="1"/>
              <p:nvPr/>
            </p:nvSpPr>
            <p:spPr>
              <a:xfrm>
                <a:off x="4206405" y="4969574"/>
                <a:ext cx="1584637" cy="1507604"/>
              </a:xfrm>
              <a:prstGeom prst="rect">
                <a:avLst/>
              </a:prstGeom>
              <a:solidFill>
                <a:srgbClr val="0079A6"/>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220">
                <a:extLst>
                  <a:ext uri="{FF2B5EF4-FFF2-40B4-BE49-F238E27FC236}">
                    <a16:creationId xmlns:a16="http://schemas.microsoft.com/office/drawing/2014/main" id="{AFE59BE5-E352-AB8E-4DC0-F8368A2493A5}"/>
                  </a:ext>
                </a:extLst>
              </p:cNvPr>
              <p:cNvSpPr txBox="1"/>
              <p:nvPr/>
            </p:nvSpPr>
            <p:spPr>
              <a:xfrm>
                <a:off x="4391467" y="5719443"/>
                <a:ext cx="1305891" cy="654741"/>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Circular economy and waste management</a:t>
                </a:r>
              </a:p>
            </p:txBody>
          </p:sp>
          <p:grpSp>
            <p:nvGrpSpPr>
              <p:cNvPr id="17" name="Graphic 4">
                <a:extLst>
                  <a:ext uri="{FF2B5EF4-FFF2-40B4-BE49-F238E27FC236}">
                    <a16:creationId xmlns:a16="http://schemas.microsoft.com/office/drawing/2014/main" id="{91C9C719-2373-92DC-0619-82B2FC8E9BF2}"/>
                  </a:ext>
                </a:extLst>
              </p:cNvPr>
              <p:cNvGrpSpPr>
                <a:grpSpLocks noChangeAspect="1"/>
              </p:cNvGrpSpPr>
              <p:nvPr/>
            </p:nvGrpSpPr>
            <p:grpSpPr>
              <a:xfrm>
                <a:off x="4441371" y="5183592"/>
                <a:ext cx="318642" cy="306094"/>
                <a:chOff x="8908530" y="3895668"/>
                <a:chExt cx="226843" cy="218332"/>
              </a:xfrm>
              <a:solidFill>
                <a:schemeClr val="bg1"/>
              </a:solidFill>
            </p:grpSpPr>
            <p:sp>
              <p:nvSpPr>
                <p:cNvPr id="18" name="Graphic 4">
                  <a:extLst>
                    <a:ext uri="{FF2B5EF4-FFF2-40B4-BE49-F238E27FC236}">
                      <a16:creationId xmlns:a16="http://schemas.microsoft.com/office/drawing/2014/main" id="{F3B76E0C-AC33-29F5-6DE7-178AF96BF394}"/>
                    </a:ext>
                  </a:extLst>
                </p:cNvPr>
                <p:cNvSpPr/>
                <p:nvPr/>
              </p:nvSpPr>
              <p:spPr>
                <a:xfrm>
                  <a:off x="8969754" y="3895668"/>
                  <a:ext cx="111083" cy="82353"/>
                </a:xfrm>
                <a:custGeom>
                  <a:avLst/>
                  <a:gdLst>
                    <a:gd name="connsiteX0" fmla="*/ 68812 w 111083"/>
                    <a:gd name="connsiteY0" fmla="*/ 63840 h 82353"/>
                    <a:gd name="connsiteX1" fmla="*/ 61144 w 111083"/>
                    <a:gd name="connsiteY1" fmla="*/ 68947 h 82353"/>
                    <a:gd name="connsiteX2" fmla="*/ 61144 w 111083"/>
                    <a:gd name="connsiteY2" fmla="*/ 68947 h 82353"/>
                    <a:gd name="connsiteX3" fmla="*/ 66256 w 111083"/>
                    <a:gd name="connsiteY3" fmla="*/ 76608 h 82353"/>
                    <a:gd name="connsiteX4" fmla="*/ 66256 w 111083"/>
                    <a:gd name="connsiteY4" fmla="*/ 76608 h 82353"/>
                    <a:gd name="connsiteX5" fmla="*/ 97566 w 111083"/>
                    <a:gd name="connsiteY5" fmla="*/ 82354 h 82353"/>
                    <a:gd name="connsiteX6" fmla="*/ 98844 w 111083"/>
                    <a:gd name="connsiteY6" fmla="*/ 82354 h 82353"/>
                    <a:gd name="connsiteX7" fmla="*/ 102679 w 111083"/>
                    <a:gd name="connsiteY7" fmla="*/ 81077 h 82353"/>
                    <a:gd name="connsiteX8" fmla="*/ 105234 w 111083"/>
                    <a:gd name="connsiteY8" fmla="*/ 77246 h 82353"/>
                    <a:gd name="connsiteX9" fmla="*/ 110985 w 111083"/>
                    <a:gd name="connsiteY9" fmla="*/ 45965 h 82353"/>
                    <a:gd name="connsiteX10" fmla="*/ 105874 w 111083"/>
                    <a:gd name="connsiteY10" fmla="*/ 38304 h 82353"/>
                    <a:gd name="connsiteX11" fmla="*/ 98205 w 111083"/>
                    <a:gd name="connsiteY11" fmla="*/ 43411 h 82353"/>
                    <a:gd name="connsiteX12" fmla="*/ 98205 w 111083"/>
                    <a:gd name="connsiteY12" fmla="*/ 43411 h 82353"/>
                    <a:gd name="connsiteX13" fmla="*/ 95649 w 111083"/>
                    <a:gd name="connsiteY13" fmla="*/ 58094 h 82353"/>
                    <a:gd name="connsiteX14" fmla="*/ 63700 w 111083"/>
                    <a:gd name="connsiteY14" fmla="*/ 3192 h 82353"/>
                    <a:gd name="connsiteX15" fmla="*/ 57949 w 111083"/>
                    <a:gd name="connsiteY15" fmla="*/ 0 h 82353"/>
                    <a:gd name="connsiteX16" fmla="*/ 45169 w 111083"/>
                    <a:gd name="connsiteY16" fmla="*/ 0 h 82353"/>
                    <a:gd name="connsiteX17" fmla="*/ 39418 w 111083"/>
                    <a:gd name="connsiteY17" fmla="*/ 3192 h 82353"/>
                    <a:gd name="connsiteX18" fmla="*/ 1079 w 111083"/>
                    <a:gd name="connsiteY18" fmla="*/ 68947 h 82353"/>
                    <a:gd name="connsiteX19" fmla="*/ 2995 w 111083"/>
                    <a:gd name="connsiteY19" fmla="*/ 77885 h 82353"/>
                    <a:gd name="connsiteX20" fmla="*/ 11941 w 111083"/>
                    <a:gd name="connsiteY20" fmla="*/ 75970 h 82353"/>
                    <a:gd name="connsiteX21" fmla="*/ 11941 w 111083"/>
                    <a:gd name="connsiteY21" fmla="*/ 75331 h 82353"/>
                    <a:gd name="connsiteX22" fmla="*/ 48364 w 111083"/>
                    <a:gd name="connsiteY22" fmla="*/ 12768 h 82353"/>
                    <a:gd name="connsiteX23" fmla="*/ 54115 w 111083"/>
                    <a:gd name="connsiteY23" fmla="*/ 12768 h 82353"/>
                    <a:gd name="connsiteX24" fmla="*/ 85425 w 111083"/>
                    <a:gd name="connsiteY24" fmla="*/ 67032 h 82353"/>
                    <a:gd name="connsiteX25" fmla="*/ 68812 w 111083"/>
                    <a:gd name="connsiteY25" fmla="*/ 63840 h 8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083" h="82353">
                      <a:moveTo>
                        <a:pt x="68812" y="63840"/>
                      </a:moveTo>
                      <a:cubicBezTo>
                        <a:pt x="65617" y="63202"/>
                        <a:pt x="61783" y="65755"/>
                        <a:pt x="61144" y="68947"/>
                      </a:cubicBezTo>
                      <a:cubicBezTo>
                        <a:pt x="61144" y="68947"/>
                        <a:pt x="61144" y="68947"/>
                        <a:pt x="61144" y="68947"/>
                      </a:cubicBezTo>
                      <a:cubicBezTo>
                        <a:pt x="60505" y="72139"/>
                        <a:pt x="63061" y="75970"/>
                        <a:pt x="66256" y="76608"/>
                      </a:cubicBezTo>
                      <a:cubicBezTo>
                        <a:pt x="66256" y="76608"/>
                        <a:pt x="66256" y="76608"/>
                        <a:pt x="66256" y="76608"/>
                      </a:cubicBezTo>
                      <a:lnTo>
                        <a:pt x="97566" y="82354"/>
                      </a:lnTo>
                      <a:lnTo>
                        <a:pt x="98844" y="82354"/>
                      </a:lnTo>
                      <a:cubicBezTo>
                        <a:pt x="100123" y="82354"/>
                        <a:pt x="101400" y="81715"/>
                        <a:pt x="102679" y="81077"/>
                      </a:cubicBezTo>
                      <a:cubicBezTo>
                        <a:pt x="103956" y="79800"/>
                        <a:pt x="105234" y="78523"/>
                        <a:pt x="105234" y="77246"/>
                      </a:cubicBezTo>
                      <a:lnTo>
                        <a:pt x="110985" y="45965"/>
                      </a:lnTo>
                      <a:cubicBezTo>
                        <a:pt x="111624" y="42135"/>
                        <a:pt x="109069" y="38943"/>
                        <a:pt x="105874" y="38304"/>
                      </a:cubicBezTo>
                      <a:cubicBezTo>
                        <a:pt x="102039" y="37666"/>
                        <a:pt x="98844" y="40219"/>
                        <a:pt x="98205" y="43411"/>
                      </a:cubicBezTo>
                      <a:lnTo>
                        <a:pt x="98205" y="43411"/>
                      </a:lnTo>
                      <a:lnTo>
                        <a:pt x="95649" y="58094"/>
                      </a:lnTo>
                      <a:lnTo>
                        <a:pt x="63700" y="3192"/>
                      </a:lnTo>
                      <a:cubicBezTo>
                        <a:pt x="62422" y="1277"/>
                        <a:pt x="60505" y="0"/>
                        <a:pt x="57949" y="0"/>
                      </a:cubicBezTo>
                      <a:lnTo>
                        <a:pt x="45169" y="0"/>
                      </a:lnTo>
                      <a:cubicBezTo>
                        <a:pt x="42613" y="0"/>
                        <a:pt x="40696" y="1277"/>
                        <a:pt x="39418" y="3192"/>
                      </a:cubicBezTo>
                      <a:lnTo>
                        <a:pt x="1079" y="68947"/>
                      </a:lnTo>
                      <a:cubicBezTo>
                        <a:pt x="-839" y="72139"/>
                        <a:pt x="-200" y="75970"/>
                        <a:pt x="2995" y="77885"/>
                      </a:cubicBezTo>
                      <a:cubicBezTo>
                        <a:pt x="6190" y="79800"/>
                        <a:pt x="10025" y="79162"/>
                        <a:pt x="11941" y="75970"/>
                      </a:cubicBezTo>
                      <a:cubicBezTo>
                        <a:pt x="11941" y="75970"/>
                        <a:pt x="11941" y="75970"/>
                        <a:pt x="11941" y="75331"/>
                      </a:cubicBezTo>
                      <a:lnTo>
                        <a:pt x="48364" y="12768"/>
                      </a:lnTo>
                      <a:lnTo>
                        <a:pt x="54115" y="12768"/>
                      </a:lnTo>
                      <a:lnTo>
                        <a:pt x="85425" y="67032"/>
                      </a:lnTo>
                      <a:lnTo>
                        <a:pt x="68812" y="63840"/>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19" name="Graphic 4">
                  <a:extLst>
                    <a:ext uri="{FF2B5EF4-FFF2-40B4-BE49-F238E27FC236}">
                      <a16:creationId xmlns:a16="http://schemas.microsoft.com/office/drawing/2014/main" id="{F09737DA-6773-C838-4697-4AC73FAF92CF}"/>
                    </a:ext>
                  </a:extLst>
                </p:cNvPr>
                <p:cNvSpPr/>
                <p:nvPr/>
              </p:nvSpPr>
              <p:spPr>
                <a:xfrm>
                  <a:off x="8908530" y="3997333"/>
                  <a:ext cx="96807" cy="94961"/>
                </a:xfrm>
                <a:custGeom>
                  <a:avLst/>
                  <a:gdLst>
                    <a:gd name="connsiteX0" fmla="*/ 91696 w 96807"/>
                    <a:gd name="connsiteY0" fmla="*/ 80917 h 94961"/>
                    <a:gd name="connsiteX1" fmla="*/ 16934 w 96807"/>
                    <a:gd name="connsiteY1" fmla="*/ 80917 h 94961"/>
                    <a:gd name="connsiteX2" fmla="*/ 14378 w 96807"/>
                    <a:gd name="connsiteY2" fmla="*/ 76448 h 94961"/>
                    <a:gd name="connsiteX3" fmla="*/ 46327 w 96807"/>
                    <a:gd name="connsiteY3" fmla="*/ 22184 h 94961"/>
                    <a:gd name="connsiteX4" fmla="*/ 52078 w 96807"/>
                    <a:gd name="connsiteY4" fmla="*/ 38783 h 94961"/>
                    <a:gd name="connsiteX5" fmla="*/ 57829 w 96807"/>
                    <a:gd name="connsiteY5" fmla="*/ 43251 h 94961"/>
                    <a:gd name="connsiteX6" fmla="*/ 59746 w 96807"/>
                    <a:gd name="connsiteY6" fmla="*/ 42613 h 94961"/>
                    <a:gd name="connsiteX7" fmla="*/ 63580 w 96807"/>
                    <a:gd name="connsiteY7" fmla="*/ 34314 h 94961"/>
                    <a:gd name="connsiteX8" fmla="*/ 52717 w 96807"/>
                    <a:gd name="connsiteY8" fmla="*/ 4309 h 94961"/>
                    <a:gd name="connsiteX9" fmla="*/ 49522 w 96807"/>
                    <a:gd name="connsiteY9" fmla="*/ 479 h 94961"/>
                    <a:gd name="connsiteX10" fmla="*/ 44410 w 96807"/>
                    <a:gd name="connsiteY10" fmla="*/ 479 h 94961"/>
                    <a:gd name="connsiteX11" fmla="*/ 14378 w 96807"/>
                    <a:gd name="connsiteY11" fmla="*/ 11332 h 94961"/>
                    <a:gd name="connsiteX12" fmla="*/ 11183 w 96807"/>
                    <a:gd name="connsiteY12" fmla="*/ 19631 h 94961"/>
                    <a:gd name="connsiteX13" fmla="*/ 18850 w 96807"/>
                    <a:gd name="connsiteY13" fmla="*/ 23461 h 94961"/>
                    <a:gd name="connsiteX14" fmla="*/ 33547 w 96807"/>
                    <a:gd name="connsiteY14" fmla="*/ 18354 h 94961"/>
                    <a:gd name="connsiteX15" fmla="*/ 959 w 96807"/>
                    <a:gd name="connsiteY15" fmla="*/ 73894 h 94961"/>
                    <a:gd name="connsiteX16" fmla="*/ 959 w 96807"/>
                    <a:gd name="connsiteY16" fmla="*/ 80278 h 94961"/>
                    <a:gd name="connsiteX17" fmla="*/ 6709 w 96807"/>
                    <a:gd name="connsiteY17" fmla="*/ 91770 h 94961"/>
                    <a:gd name="connsiteX18" fmla="*/ 12460 w 96807"/>
                    <a:gd name="connsiteY18" fmla="*/ 94962 h 94961"/>
                    <a:gd name="connsiteX19" fmla="*/ 90418 w 96807"/>
                    <a:gd name="connsiteY19" fmla="*/ 94962 h 94961"/>
                    <a:gd name="connsiteX20" fmla="*/ 96808 w 96807"/>
                    <a:gd name="connsiteY20" fmla="*/ 88578 h 94961"/>
                    <a:gd name="connsiteX21" fmla="*/ 91696 w 96807"/>
                    <a:gd name="connsiteY21" fmla="*/ 80917 h 94961"/>
                    <a:gd name="connsiteX22" fmla="*/ 91696 w 96807"/>
                    <a:gd name="connsiteY22" fmla="*/ 80917 h 9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807" h="94961">
                      <a:moveTo>
                        <a:pt x="91696" y="80917"/>
                      </a:moveTo>
                      <a:lnTo>
                        <a:pt x="16934" y="80917"/>
                      </a:lnTo>
                      <a:lnTo>
                        <a:pt x="14378" y="76448"/>
                      </a:lnTo>
                      <a:lnTo>
                        <a:pt x="46327" y="22184"/>
                      </a:lnTo>
                      <a:lnTo>
                        <a:pt x="52078" y="38783"/>
                      </a:lnTo>
                      <a:cubicBezTo>
                        <a:pt x="52717" y="41336"/>
                        <a:pt x="55273" y="43251"/>
                        <a:pt x="57829" y="43251"/>
                      </a:cubicBezTo>
                      <a:cubicBezTo>
                        <a:pt x="58468" y="43251"/>
                        <a:pt x="59107" y="43251"/>
                        <a:pt x="59746" y="42613"/>
                      </a:cubicBezTo>
                      <a:cubicBezTo>
                        <a:pt x="62941" y="41336"/>
                        <a:pt x="64858" y="37506"/>
                        <a:pt x="63580" y="34314"/>
                      </a:cubicBezTo>
                      <a:lnTo>
                        <a:pt x="52717" y="4309"/>
                      </a:lnTo>
                      <a:cubicBezTo>
                        <a:pt x="52078" y="3032"/>
                        <a:pt x="50800" y="1117"/>
                        <a:pt x="49522" y="479"/>
                      </a:cubicBezTo>
                      <a:cubicBezTo>
                        <a:pt x="48244" y="-160"/>
                        <a:pt x="46327" y="-160"/>
                        <a:pt x="44410" y="479"/>
                      </a:cubicBezTo>
                      <a:lnTo>
                        <a:pt x="14378" y="11332"/>
                      </a:lnTo>
                      <a:cubicBezTo>
                        <a:pt x="11183" y="12608"/>
                        <a:pt x="9904" y="16439"/>
                        <a:pt x="11183" y="19631"/>
                      </a:cubicBezTo>
                      <a:cubicBezTo>
                        <a:pt x="12460" y="22823"/>
                        <a:pt x="15655" y="24099"/>
                        <a:pt x="18850" y="23461"/>
                      </a:cubicBezTo>
                      <a:lnTo>
                        <a:pt x="33547" y="18354"/>
                      </a:lnTo>
                      <a:lnTo>
                        <a:pt x="959" y="73894"/>
                      </a:lnTo>
                      <a:cubicBezTo>
                        <a:pt x="-320" y="75810"/>
                        <a:pt x="-320" y="78363"/>
                        <a:pt x="959" y="80278"/>
                      </a:cubicBezTo>
                      <a:lnTo>
                        <a:pt x="6709" y="91770"/>
                      </a:lnTo>
                      <a:cubicBezTo>
                        <a:pt x="7988" y="93685"/>
                        <a:pt x="9904" y="94962"/>
                        <a:pt x="12460" y="94962"/>
                      </a:cubicBezTo>
                      <a:lnTo>
                        <a:pt x="90418" y="94962"/>
                      </a:lnTo>
                      <a:cubicBezTo>
                        <a:pt x="94252" y="94962"/>
                        <a:pt x="96808" y="92408"/>
                        <a:pt x="96808" y="88578"/>
                      </a:cubicBezTo>
                      <a:cubicBezTo>
                        <a:pt x="96808" y="84747"/>
                        <a:pt x="95529" y="81555"/>
                        <a:pt x="91696" y="80917"/>
                      </a:cubicBezTo>
                      <a:lnTo>
                        <a:pt x="91696" y="80917"/>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20" name="Graphic 4">
                  <a:extLst>
                    <a:ext uri="{FF2B5EF4-FFF2-40B4-BE49-F238E27FC236}">
                      <a16:creationId xmlns:a16="http://schemas.microsoft.com/office/drawing/2014/main" id="{09837E96-98F9-A5D9-BFCF-BBF0BB9E8DB2}"/>
                    </a:ext>
                  </a:extLst>
                </p:cNvPr>
                <p:cNvSpPr/>
                <p:nvPr/>
              </p:nvSpPr>
              <p:spPr>
                <a:xfrm>
                  <a:off x="9030259" y="4001153"/>
                  <a:ext cx="105114" cy="112847"/>
                </a:xfrm>
                <a:custGeom>
                  <a:avLst/>
                  <a:gdLst>
                    <a:gd name="connsiteX0" fmla="*/ 64539 w 105114"/>
                    <a:gd name="connsiteY0" fmla="*/ 3681 h 112847"/>
                    <a:gd name="connsiteX1" fmla="*/ 56232 w 105114"/>
                    <a:gd name="connsiteY1" fmla="*/ 489 h 112847"/>
                    <a:gd name="connsiteX2" fmla="*/ 53037 w 105114"/>
                    <a:gd name="connsiteY2" fmla="*/ 8788 h 112847"/>
                    <a:gd name="connsiteX3" fmla="*/ 53675 w 105114"/>
                    <a:gd name="connsiteY3" fmla="*/ 10065 h 112847"/>
                    <a:gd name="connsiteX4" fmla="*/ 90737 w 105114"/>
                    <a:gd name="connsiteY4" fmla="*/ 72628 h 112847"/>
                    <a:gd name="connsiteX5" fmla="*/ 88820 w 105114"/>
                    <a:gd name="connsiteY5" fmla="*/ 77097 h 112847"/>
                    <a:gd name="connsiteX6" fmla="*/ 22365 w 105114"/>
                    <a:gd name="connsiteY6" fmla="*/ 77097 h 112847"/>
                    <a:gd name="connsiteX7" fmla="*/ 33228 w 105114"/>
                    <a:gd name="connsiteY7" fmla="*/ 66244 h 112847"/>
                    <a:gd name="connsiteX8" fmla="*/ 32589 w 105114"/>
                    <a:gd name="connsiteY8" fmla="*/ 57307 h 112847"/>
                    <a:gd name="connsiteX9" fmla="*/ 24282 w 105114"/>
                    <a:gd name="connsiteY9" fmla="*/ 57307 h 112847"/>
                    <a:gd name="connsiteX10" fmla="*/ 1917 w 105114"/>
                    <a:gd name="connsiteY10" fmla="*/ 79650 h 112847"/>
                    <a:gd name="connsiteX11" fmla="*/ 1917 w 105114"/>
                    <a:gd name="connsiteY11" fmla="*/ 88588 h 112847"/>
                    <a:gd name="connsiteX12" fmla="*/ 24282 w 105114"/>
                    <a:gd name="connsiteY12" fmla="*/ 110932 h 112847"/>
                    <a:gd name="connsiteX13" fmla="*/ 33228 w 105114"/>
                    <a:gd name="connsiteY13" fmla="*/ 110932 h 112847"/>
                    <a:gd name="connsiteX14" fmla="*/ 33228 w 105114"/>
                    <a:gd name="connsiteY14" fmla="*/ 101994 h 112847"/>
                    <a:gd name="connsiteX15" fmla="*/ 33228 w 105114"/>
                    <a:gd name="connsiteY15" fmla="*/ 101994 h 112847"/>
                    <a:gd name="connsiteX16" fmla="*/ 20448 w 105114"/>
                    <a:gd name="connsiteY16" fmla="*/ 89226 h 112847"/>
                    <a:gd name="connsiteX17" fmla="*/ 92654 w 105114"/>
                    <a:gd name="connsiteY17" fmla="*/ 89226 h 112847"/>
                    <a:gd name="connsiteX18" fmla="*/ 98405 w 105114"/>
                    <a:gd name="connsiteY18" fmla="*/ 86034 h 112847"/>
                    <a:gd name="connsiteX19" fmla="*/ 104156 w 105114"/>
                    <a:gd name="connsiteY19" fmla="*/ 74543 h 112847"/>
                    <a:gd name="connsiteX20" fmla="*/ 104156 w 105114"/>
                    <a:gd name="connsiteY20" fmla="*/ 68159 h 112847"/>
                    <a:gd name="connsiteX21" fmla="*/ 64539 w 105114"/>
                    <a:gd name="connsiteY21" fmla="*/ 3681 h 1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114" h="112847">
                      <a:moveTo>
                        <a:pt x="64539" y="3681"/>
                      </a:moveTo>
                      <a:cubicBezTo>
                        <a:pt x="63260" y="489"/>
                        <a:pt x="59427" y="-788"/>
                        <a:pt x="56232" y="489"/>
                      </a:cubicBezTo>
                      <a:cubicBezTo>
                        <a:pt x="53037" y="1766"/>
                        <a:pt x="51759" y="5596"/>
                        <a:pt x="53037" y="8788"/>
                      </a:cubicBezTo>
                      <a:cubicBezTo>
                        <a:pt x="53037" y="9427"/>
                        <a:pt x="53675" y="9427"/>
                        <a:pt x="53675" y="10065"/>
                      </a:cubicBezTo>
                      <a:lnTo>
                        <a:pt x="90737" y="72628"/>
                      </a:lnTo>
                      <a:lnTo>
                        <a:pt x="88820" y="77097"/>
                      </a:lnTo>
                      <a:lnTo>
                        <a:pt x="22365" y="77097"/>
                      </a:lnTo>
                      <a:lnTo>
                        <a:pt x="33228" y="66244"/>
                      </a:lnTo>
                      <a:cubicBezTo>
                        <a:pt x="35784" y="63690"/>
                        <a:pt x="35144" y="59222"/>
                        <a:pt x="32589" y="57307"/>
                      </a:cubicBezTo>
                      <a:cubicBezTo>
                        <a:pt x="30033" y="55391"/>
                        <a:pt x="26838" y="55391"/>
                        <a:pt x="24282" y="57307"/>
                      </a:cubicBezTo>
                      <a:lnTo>
                        <a:pt x="1917" y="79650"/>
                      </a:lnTo>
                      <a:cubicBezTo>
                        <a:pt x="-639" y="82204"/>
                        <a:pt x="-639" y="86034"/>
                        <a:pt x="1917" y="88588"/>
                      </a:cubicBezTo>
                      <a:lnTo>
                        <a:pt x="24282" y="110932"/>
                      </a:lnTo>
                      <a:cubicBezTo>
                        <a:pt x="26838" y="113486"/>
                        <a:pt x="30672" y="113486"/>
                        <a:pt x="33228" y="110932"/>
                      </a:cubicBezTo>
                      <a:cubicBezTo>
                        <a:pt x="35784" y="108378"/>
                        <a:pt x="35784" y="104548"/>
                        <a:pt x="33228" y="101994"/>
                      </a:cubicBezTo>
                      <a:lnTo>
                        <a:pt x="33228" y="101994"/>
                      </a:lnTo>
                      <a:lnTo>
                        <a:pt x="20448" y="89226"/>
                      </a:lnTo>
                      <a:lnTo>
                        <a:pt x="92654" y="89226"/>
                      </a:lnTo>
                      <a:cubicBezTo>
                        <a:pt x="95210" y="89226"/>
                        <a:pt x="97127" y="87950"/>
                        <a:pt x="98405" y="86034"/>
                      </a:cubicBezTo>
                      <a:lnTo>
                        <a:pt x="104156" y="74543"/>
                      </a:lnTo>
                      <a:cubicBezTo>
                        <a:pt x="105434" y="72628"/>
                        <a:pt x="105434" y="70074"/>
                        <a:pt x="104156" y="68159"/>
                      </a:cubicBezTo>
                      <a:lnTo>
                        <a:pt x="64539" y="3681"/>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grpSp>
        </p:grpSp>
        <p:grpSp>
          <p:nvGrpSpPr>
            <p:cNvPr id="8" name="Group 9">
              <a:extLst>
                <a:ext uri="{FF2B5EF4-FFF2-40B4-BE49-F238E27FC236}">
                  <a16:creationId xmlns:a16="http://schemas.microsoft.com/office/drawing/2014/main" id="{A72E2399-CF3A-9E56-3A69-E0E4D5B9E942}"/>
                </a:ext>
              </a:extLst>
            </p:cNvPr>
            <p:cNvGrpSpPr/>
            <p:nvPr/>
          </p:nvGrpSpPr>
          <p:grpSpPr>
            <a:xfrm>
              <a:off x="2286352" y="3537616"/>
              <a:ext cx="1584595" cy="1507564"/>
              <a:chOff x="5323729" y="4277861"/>
              <a:chExt cx="1437516" cy="1367635"/>
            </a:xfrm>
          </p:grpSpPr>
          <p:sp>
            <p:nvSpPr>
              <p:cNvPr id="10" name="TextBox 228">
                <a:extLst>
                  <a:ext uri="{FF2B5EF4-FFF2-40B4-BE49-F238E27FC236}">
                    <a16:creationId xmlns:a16="http://schemas.microsoft.com/office/drawing/2014/main" id="{4F52DB19-D47D-B02E-BB2C-99BDBCA02B9B}"/>
                  </a:ext>
                </a:extLst>
              </p:cNvPr>
              <p:cNvSpPr txBox="1"/>
              <p:nvPr/>
            </p:nvSpPr>
            <p:spPr>
              <a:xfrm>
                <a:off x="5323729" y="4277861"/>
                <a:ext cx="1437516" cy="1367635"/>
              </a:xfrm>
              <a:prstGeom prst="rect">
                <a:avLst/>
              </a:prstGeom>
              <a:solidFill>
                <a:srgbClr val="046A38"/>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229">
                <a:extLst>
                  <a:ext uri="{FF2B5EF4-FFF2-40B4-BE49-F238E27FC236}">
                    <a16:creationId xmlns:a16="http://schemas.microsoft.com/office/drawing/2014/main" id="{8DBD2087-BDBC-8DFE-B271-1DD0BCAFE57B}"/>
                  </a:ext>
                </a:extLst>
              </p:cNvPr>
              <p:cNvSpPr txBox="1"/>
              <p:nvPr/>
            </p:nvSpPr>
            <p:spPr>
              <a:xfrm>
                <a:off x="5491609" y="4958111"/>
                <a:ext cx="1184650" cy="593954"/>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Green Infrastructures</a:t>
                </a:r>
              </a:p>
            </p:txBody>
          </p:sp>
          <p:grpSp>
            <p:nvGrpSpPr>
              <p:cNvPr id="12" name="Graphic 4">
                <a:extLst>
                  <a:ext uri="{FF2B5EF4-FFF2-40B4-BE49-F238E27FC236}">
                    <a16:creationId xmlns:a16="http://schemas.microsoft.com/office/drawing/2014/main" id="{9A24504A-C216-AE91-DD78-0645C6A1AE47}"/>
                  </a:ext>
                </a:extLst>
              </p:cNvPr>
              <p:cNvGrpSpPr>
                <a:grpSpLocks noChangeAspect="1"/>
              </p:cNvGrpSpPr>
              <p:nvPr/>
            </p:nvGrpSpPr>
            <p:grpSpPr>
              <a:xfrm>
                <a:off x="5505348" y="4443520"/>
                <a:ext cx="306976" cy="290051"/>
                <a:chOff x="6828286" y="997340"/>
                <a:chExt cx="214062" cy="203010"/>
              </a:xfrm>
              <a:solidFill>
                <a:schemeClr val="bg1"/>
              </a:solidFill>
            </p:grpSpPr>
            <p:sp>
              <p:nvSpPr>
                <p:cNvPr id="13" name="Graphic 4">
                  <a:extLst>
                    <a:ext uri="{FF2B5EF4-FFF2-40B4-BE49-F238E27FC236}">
                      <a16:creationId xmlns:a16="http://schemas.microsoft.com/office/drawing/2014/main" id="{83CD2CFC-A8D0-429A-4955-1D65B6D5F5BA}"/>
                    </a:ext>
                  </a:extLst>
                </p:cNvPr>
                <p:cNvSpPr/>
                <p:nvPr/>
              </p:nvSpPr>
              <p:spPr>
                <a:xfrm>
                  <a:off x="6828286" y="997340"/>
                  <a:ext cx="214062" cy="203010"/>
                </a:xfrm>
                <a:custGeom>
                  <a:avLst/>
                  <a:gdLst>
                    <a:gd name="connsiteX0" fmla="*/ 112463 w 214062"/>
                    <a:gd name="connsiteY0" fmla="*/ 1915 h 203010"/>
                    <a:gd name="connsiteX1" fmla="*/ 103517 w 214062"/>
                    <a:gd name="connsiteY1" fmla="*/ 1915 h 203010"/>
                    <a:gd name="connsiteX2" fmla="*/ 72206 w 214062"/>
                    <a:gd name="connsiteY2" fmla="*/ 31920 h 203010"/>
                    <a:gd name="connsiteX3" fmla="*/ 72206 w 214062"/>
                    <a:gd name="connsiteY3" fmla="*/ 21067 h 203010"/>
                    <a:gd name="connsiteX4" fmla="*/ 65816 w 214062"/>
                    <a:gd name="connsiteY4" fmla="*/ 14683 h 203010"/>
                    <a:gd name="connsiteX5" fmla="*/ 40896 w 214062"/>
                    <a:gd name="connsiteY5" fmla="*/ 14683 h 203010"/>
                    <a:gd name="connsiteX6" fmla="*/ 34506 w 214062"/>
                    <a:gd name="connsiteY6" fmla="*/ 21067 h 203010"/>
                    <a:gd name="connsiteX7" fmla="*/ 34506 w 214062"/>
                    <a:gd name="connsiteY7" fmla="*/ 65117 h 203010"/>
                    <a:gd name="connsiteX8" fmla="*/ 35144 w 214062"/>
                    <a:gd name="connsiteY8" fmla="*/ 67032 h 203010"/>
                    <a:gd name="connsiteX9" fmla="*/ 1917 w 214062"/>
                    <a:gd name="connsiteY9" fmla="*/ 98952 h 203010"/>
                    <a:gd name="connsiteX10" fmla="*/ 1917 w 214062"/>
                    <a:gd name="connsiteY10" fmla="*/ 107889 h 203010"/>
                    <a:gd name="connsiteX11" fmla="*/ 10863 w 214062"/>
                    <a:gd name="connsiteY11" fmla="*/ 107889 h 203010"/>
                    <a:gd name="connsiteX12" fmla="*/ 10863 w 214062"/>
                    <a:gd name="connsiteY12" fmla="*/ 107889 h 203010"/>
                    <a:gd name="connsiteX13" fmla="*/ 26198 w 214062"/>
                    <a:gd name="connsiteY13" fmla="*/ 93206 h 203010"/>
                    <a:gd name="connsiteX14" fmla="*/ 26198 w 214062"/>
                    <a:gd name="connsiteY14" fmla="*/ 196627 h 203010"/>
                    <a:gd name="connsiteX15" fmla="*/ 32588 w 214062"/>
                    <a:gd name="connsiteY15" fmla="*/ 203011 h 203010"/>
                    <a:gd name="connsiteX16" fmla="*/ 182113 w 214062"/>
                    <a:gd name="connsiteY16" fmla="*/ 203011 h 203010"/>
                    <a:gd name="connsiteX17" fmla="*/ 188503 w 214062"/>
                    <a:gd name="connsiteY17" fmla="*/ 196627 h 203010"/>
                    <a:gd name="connsiteX18" fmla="*/ 188503 w 214062"/>
                    <a:gd name="connsiteY18" fmla="*/ 97037 h 203010"/>
                    <a:gd name="connsiteX19" fmla="*/ 203200 w 214062"/>
                    <a:gd name="connsiteY19" fmla="*/ 112358 h 203010"/>
                    <a:gd name="connsiteX20" fmla="*/ 207673 w 214062"/>
                    <a:gd name="connsiteY20" fmla="*/ 114273 h 203010"/>
                    <a:gd name="connsiteX21" fmla="*/ 212146 w 214062"/>
                    <a:gd name="connsiteY21" fmla="*/ 112358 h 203010"/>
                    <a:gd name="connsiteX22" fmla="*/ 212146 w 214062"/>
                    <a:gd name="connsiteY22" fmla="*/ 103421 h 203010"/>
                    <a:gd name="connsiteX23" fmla="*/ 112463 w 214062"/>
                    <a:gd name="connsiteY23" fmla="*/ 1915 h 203010"/>
                    <a:gd name="connsiteX24" fmla="*/ 47285 w 214062"/>
                    <a:gd name="connsiteY24" fmla="*/ 27451 h 203010"/>
                    <a:gd name="connsiteX25" fmla="*/ 59427 w 214062"/>
                    <a:gd name="connsiteY25" fmla="*/ 27451 h 203010"/>
                    <a:gd name="connsiteX26" fmla="*/ 59427 w 214062"/>
                    <a:gd name="connsiteY26" fmla="*/ 44049 h 203010"/>
                    <a:gd name="connsiteX27" fmla="*/ 47285 w 214062"/>
                    <a:gd name="connsiteY27" fmla="*/ 55541 h 203010"/>
                    <a:gd name="connsiteX28" fmla="*/ 47285 w 214062"/>
                    <a:gd name="connsiteY28" fmla="*/ 27451 h 203010"/>
                    <a:gd name="connsiteX29" fmla="*/ 175084 w 214062"/>
                    <a:gd name="connsiteY29" fmla="*/ 190881 h 203010"/>
                    <a:gd name="connsiteX30" fmla="*/ 38339 w 214062"/>
                    <a:gd name="connsiteY30" fmla="*/ 190881 h 203010"/>
                    <a:gd name="connsiteX31" fmla="*/ 38339 w 214062"/>
                    <a:gd name="connsiteY31" fmla="*/ 81715 h 203010"/>
                    <a:gd name="connsiteX32" fmla="*/ 70289 w 214062"/>
                    <a:gd name="connsiteY32" fmla="*/ 51072 h 203010"/>
                    <a:gd name="connsiteX33" fmla="*/ 70289 w 214062"/>
                    <a:gd name="connsiteY33" fmla="*/ 51072 h 203010"/>
                    <a:gd name="connsiteX34" fmla="*/ 107990 w 214062"/>
                    <a:gd name="connsiteY34" fmla="*/ 15322 h 203010"/>
                    <a:gd name="connsiteX35" fmla="*/ 175084 w 214062"/>
                    <a:gd name="connsiteY35" fmla="*/ 84907 h 203010"/>
                    <a:gd name="connsiteX36" fmla="*/ 175084 w 214062"/>
                    <a:gd name="connsiteY36" fmla="*/ 190881 h 20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4062" h="203010">
                      <a:moveTo>
                        <a:pt x="112463" y="1915"/>
                      </a:moveTo>
                      <a:cubicBezTo>
                        <a:pt x="109907" y="-638"/>
                        <a:pt x="106073" y="-638"/>
                        <a:pt x="103517" y="1915"/>
                      </a:cubicBezTo>
                      <a:lnTo>
                        <a:pt x="72206" y="31920"/>
                      </a:lnTo>
                      <a:lnTo>
                        <a:pt x="72206" y="21067"/>
                      </a:lnTo>
                      <a:cubicBezTo>
                        <a:pt x="72206" y="17237"/>
                        <a:pt x="69650" y="14683"/>
                        <a:pt x="65816" y="14683"/>
                      </a:cubicBezTo>
                      <a:lnTo>
                        <a:pt x="40896" y="14683"/>
                      </a:lnTo>
                      <a:cubicBezTo>
                        <a:pt x="37062" y="14683"/>
                        <a:pt x="34506" y="17237"/>
                        <a:pt x="34506" y="21067"/>
                      </a:cubicBezTo>
                      <a:lnTo>
                        <a:pt x="34506" y="65117"/>
                      </a:lnTo>
                      <a:cubicBezTo>
                        <a:pt x="34506" y="65755"/>
                        <a:pt x="34506" y="66393"/>
                        <a:pt x="35144" y="67032"/>
                      </a:cubicBezTo>
                      <a:lnTo>
                        <a:pt x="1917" y="98952"/>
                      </a:lnTo>
                      <a:cubicBezTo>
                        <a:pt x="-639" y="101505"/>
                        <a:pt x="-639" y="105336"/>
                        <a:pt x="1917" y="107889"/>
                      </a:cubicBezTo>
                      <a:cubicBezTo>
                        <a:pt x="4473" y="110443"/>
                        <a:pt x="8307" y="110443"/>
                        <a:pt x="10863" y="107889"/>
                      </a:cubicBezTo>
                      <a:lnTo>
                        <a:pt x="10863" y="107889"/>
                      </a:lnTo>
                      <a:lnTo>
                        <a:pt x="26198" y="93206"/>
                      </a:lnTo>
                      <a:lnTo>
                        <a:pt x="26198" y="196627"/>
                      </a:lnTo>
                      <a:cubicBezTo>
                        <a:pt x="26198" y="200457"/>
                        <a:pt x="28755" y="203011"/>
                        <a:pt x="32588" y="203011"/>
                      </a:cubicBezTo>
                      <a:lnTo>
                        <a:pt x="182113" y="203011"/>
                      </a:lnTo>
                      <a:cubicBezTo>
                        <a:pt x="185947" y="203011"/>
                        <a:pt x="188503" y="200457"/>
                        <a:pt x="188503" y="196627"/>
                      </a:cubicBezTo>
                      <a:lnTo>
                        <a:pt x="188503" y="97037"/>
                      </a:lnTo>
                      <a:lnTo>
                        <a:pt x="203200" y="112358"/>
                      </a:lnTo>
                      <a:cubicBezTo>
                        <a:pt x="204478" y="113635"/>
                        <a:pt x="205756" y="114273"/>
                        <a:pt x="207673" y="114273"/>
                      </a:cubicBezTo>
                      <a:cubicBezTo>
                        <a:pt x="209590" y="114273"/>
                        <a:pt x="210868" y="113635"/>
                        <a:pt x="212146" y="112358"/>
                      </a:cubicBezTo>
                      <a:cubicBezTo>
                        <a:pt x="214702" y="109805"/>
                        <a:pt x="214702" y="105974"/>
                        <a:pt x="212146" y="103421"/>
                      </a:cubicBezTo>
                      <a:lnTo>
                        <a:pt x="112463" y="1915"/>
                      </a:lnTo>
                      <a:close/>
                      <a:moveTo>
                        <a:pt x="47285" y="27451"/>
                      </a:moveTo>
                      <a:lnTo>
                        <a:pt x="59427" y="27451"/>
                      </a:lnTo>
                      <a:lnTo>
                        <a:pt x="59427" y="44049"/>
                      </a:lnTo>
                      <a:lnTo>
                        <a:pt x="47285" y="55541"/>
                      </a:lnTo>
                      <a:lnTo>
                        <a:pt x="47285" y="27451"/>
                      </a:lnTo>
                      <a:close/>
                      <a:moveTo>
                        <a:pt x="175084" y="190881"/>
                      </a:moveTo>
                      <a:lnTo>
                        <a:pt x="38339" y="190881"/>
                      </a:lnTo>
                      <a:lnTo>
                        <a:pt x="38339" y="81715"/>
                      </a:lnTo>
                      <a:lnTo>
                        <a:pt x="70289" y="51072"/>
                      </a:lnTo>
                      <a:lnTo>
                        <a:pt x="70289" y="51072"/>
                      </a:lnTo>
                      <a:lnTo>
                        <a:pt x="107990" y="15322"/>
                      </a:lnTo>
                      <a:lnTo>
                        <a:pt x="175084" y="84907"/>
                      </a:lnTo>
                      <a:lnTo>
                        <a:pt x="175084" y="190881"/>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14" name="Graphic 4">
                  <a:extLst>
                    <a:ext uri="{FF2B5EF4-FFF2-40B4-BE49-F238E27FC236}">
                      <a16:creationId xmlns:a16="http://schemas.microsoft.com/office/drawing/2014/main" id="{9D3A8042-8AC7-611E-F716-73A179D6F33E}"/>
                    </a:ext>
                  </a:extLst>
                </p:cNvPr>
                <p:cNvSpPr/>
                <p:nvPr/>
              </p:nvSpPr>
              <p:spPr>
                <a:xfrm>
                  <a:off x="6896128" y="1081063"/>
                  <a:ext cx="91048" cy="98858"/>
                </a:xfrm>
                <a:custGeom>
                  <a:avLst/>
                  <a:gdLst>
                    <a:gd name="connsiteX0" fmla="*/ 7560 w 91048"/>
                    <a:gd name="connsiteY0" fmla="*/ 71408 h 98858"/>
                    <a:gd name="connsiteX1" fmla="*/ 8837 w 91048"/>
                    <a:gd name="connsiteY1" fmla="*/ 72685 h 98858"/>
                    <a:gd name="connsiteX2" fmla="*/ 3086 w 91048"/>
                    <a:gd name="connsiteY2" fmla="*/ 91198 h 98858"/>
                    <a:gd name="connsiteX3" fmla="*/ 8198 w 91048"/>
                    <a:gd name="connsiteY3" fmla="*/ 98859 h 98858"/>
                    <a:gd name="connsiteX4" fmla="*/ 8198 w 91048"/>
                    <a:gd name="connsiteY4" fmla="*/ 98859 h 98858"/>
                    <a:gd name="connsiteX5" fmla="*/ 9476 w 91048"/>
                    <a:gd name="connsiteY5" fmla="*/ 98859 h 98858"/>
                    <a:gd name="connsiteX6" fmla="*/ 15866 w 91048"/>
                    <a:gd name="connsiteY6" fmla="*/ 93752 h 98858"/>
                    <a:gd name="connsiteX7" fmla="*/ 19701 w 91048"/>
                    <a:gd name="connsiteY7" fmla="*/ 80345 h 98858"/>
                    <a:gd name="connsiteX8" fmla="*/ 36314 w 91048"/>
                    <a:gd name="connsiteY8" fmla="*/ 84176 h 98858"/>
                    <a:gd name="connsiteX9" fmla="*/ 36953 w 91048"/>
                    <a:gd name="connsiteY9" fmla="*/ 84176 h 98858"/>
                    <a:gd name="connsiteX10" fmla="*/ 66347 w 91048"/>
                    <a:gd name="connsiteY10" fmla="*/ 73962 h 98858"/>
                    <a:gd name="connsiteX11" fmla="*/ 81044 w 91048"/>
                    <a:gd name="connsiteY11" fmla="*/ 39488 h 98858"/>
                    <a:gd name="connsiteX12" fmla="*/ 89990 w 91048"/>
                    <a:gd name="connsiteY12" fmla="*/ 11398 h 98858"/>
                    <a:gd name="connsiteX13" fmla="*/ 90629 w 91048"/>
                    <a:gd name="connsiteY13" fmla="*/ 5014 h 98858"/>
                    <a:gd name="connsiteX14" fmla="*/ 85517 w 91048"/>
                    <a:gd name="connsiteY14" fmla="*/ 1184 h 98858"/>
                    <a:gd name="connsiteX15" fmla="*/ 16506 w 91048"/>
                    <a:gd name="connsiteY15" fmla="*/ 12675 h 98858"/>
                    <a:gd name="connsiteX16" fmla="*/ 7560 w 91048"/>
                    <a:gd name="connsiteY16" fmla="*/ 71408 h 98858"/>
                    <a:gd name="connsiteX17" fmla="*/ 24812 w 91048"/>
                    <a:gd name="connsiteY17" fmla="*/ 23528 h 98858"/>
                    <a:gd name="connsiteX18" fmla="*/ 63152 w 91048"/>
                    <a:gd name="connsiteY18" fmla="*/ 13952 h 98858"/>
                    <a:gd name="connsiteX19" fmla="*/ 74654 w 91048"/>
                    <a:gd name="connsiteY19" fmla="*/ 14590 h 98858"/>
                    <a:gd name="connsiteX20" fmla="*/ 68264 w 91048"/>
                    <a:gd name="connsiteY20" fmla="*/ 37573 h 98858"/>
                    <a:gd name="connsiteX21" fmla="*/ 58040 w 91048"/>
                    <a:gd name="connsiteY21" fmla="*/ 64386 h 98858"/>
                    <a:gd name="connsiteX22" fmla="*/ 36314 w 91048"/>
                    <a:gd name="connsiteY22" fmla="*/ 71408 h 98858"/>
                    <a:gd name="connsiteX23" fmla="*/ 24173 w 91048"/>
                    <a:gd name="connsiteY23" fmla="*/ 68854 h 98858"/>
                    <a:gd name="connsiteX24" fmla="*/ 28007 w 91048"/>
                    <a:gd name="connsiteY24" fmla="*/ 61194 h 98858"/>
                    <a:gd name="connsiteX25" fmla="*/ 48455 w 91048"/>
                    <a:gd name="connsiteY25" fmla="*/ 59917 h 98858"/>
                    <a:gd name="connsiteX26" fmla="*/ 56123 w 91048"/>
                    <a:gd name="connsiteY26" fmla="*/ 55448 h 98858"/>
                    <a:gd name="connsiteX27" fmla="*/ 56123 w 91048"/>
                    <a:gd name="connsiteY27" fmla="*/ 55448 h 98858"/>
                    <a:gd name="connsiteX28" fmla="*/ 51650 w 91048"/>
                    <a:gd name="connsiteY28" fmla="*/ 47787 h 98858"/>
                    <a:gd name="connsiteX29" fmla="*/ 37592 w 91048"/>
                    <a:gd name="connsiteY29" fmla="*/ 47149 h 98858"/>
                    <a:gd name="connsiteX30" fmla="*/ 54206 w 91048"/>
                    <a:gd name="connsiteY30" fmla="*/ 32466 h 98858"/>
                    <a:gd name="connsiteX31" fmla="*/ 56762 w 91048"/>
                    <a:gd name="connsiteY31" fmla="*/ 23528 h 98858"/>
                    <a:gd name="connsiteX32" fmla="*/ 47816 w 91048"/>
                    <a:gd name="connsiteY32" fmla="*/ 20974 h 98858"/>
                    <a:gd name="connsiteX33" fmla="*/ 13950 w 91048"/>
                    <a:gd name="connsiteY33" fmla="*/ 59278 h 98858"/>
                    <a:gd name="connsiteX34" fmla="*/ 24812 w 91048"/>
                    <a:gd name="connsiteY34" fmla="*/ 23528 h 9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048" h="98858">
                      <a:moveTo>
                        <a:pt x="7560" y="71408"/>
                      </a:moveTo>
                      <a:cubicBezTo>
                        <a:pt x="8198" y="72046"/>
                        <a:pt x="8198" y="72685"/>
                        <a:pt x="8837" y="72685"/>
                      </a:cubicBezTo>
                      <a:cubicBezTo>
                        <a:pt x="6281" y="79069"/>
                        <a:pt x="4365" y="84814"/>
                        <a:pt x="3086" y="91198"/>
                      </a:cubicBezTo>
                      <a:cubicBezTo>
                        <a:pt x="2447" y="94390"/>
                        <a:pt x="4365" y="98221"/>
                        <a:pt x="8198" y="98859"/>
                      </a:cubicBezTo>
                      <a:cubicBezTo>
                        <a:pt x="8198" y="98859"/>
                        <a:pt x="8198" y="98859"/>
                        <a:pt x="8198" y="98859"/>
                      </a:cubicBezTo>
                      <a:cubicBezTo>
                        <a:pt x="8837" y="98859"/>
                        <a:pt x="8837" y="98859"/>
                        <a:pt x="9476" y="98859"/>
                      </a:cubicBezTo>
                      <a:cubicBezTo>
                        <a:pt x="12671" y="98859"/>
                        <a:pt x="15227" y="96944"/>
                        <a:pt x="15866" y="93752"/>
                      </a:cubicBezTo>
                      <a:cubicBezTo>
                        <a:pt x="17145" y="89283"/>
                        <a:pt x="18422" y="84814"/>
                        <a:pt x="19701" y="80345"/>
                      </a:cubicBezTo>
                      <a:cubicBezTo>
                        <a:pt x="24812" y="82899"/>
                        <a:pt x="30563" y="84176"/>
                        <a:pt x="36314" y="84176"/>
                      </a:cubicBezTo>
                      <a:lnTo>
                        <a:pt x="36953" y="84176"/>
                      </a:lnTo>
                      <a:cubicBezTo>
                        <a:pt x="47816" y="84176"/>
                        <a:pt x="58040" y="80984"/>
                        <a:pt x="66347" y="73962"/>
                      </a:cubicBezTo>
                      <a:cubicBezTo>
                        <a:pt x="75932" y="66301"/>
                        <a:pt x="78488" y="52894"/>
                        <a:pt x="81044" y="39488"/>
                      </a:cubicBezTo>
                      <a:cubicBezTo>
                        <a:pt x="82322" y="29912"/>
                        <a:pt x="85517" y="20336"/>
                        <a:pt x="89990" y="11398"/>
                      </a:cubicBezTo>
                      <a:cubicBezTo>
                        <a:pt x="91268" y="9483"/>
                        <a:pt x="91268" y="6930"/>
                        <a:pt x="90629" y="5014"/>
                      </a:cubicBezTo>
                      <a:cubicBezTo>
                        <a:pt x="89350" y="3099"/>
                        <a:pt x="87434" y="1822"/>
                        <a:pt x="85517" y="1184"/>
                      </a:cubicBezTo>
                      <a:cubicBezTo>
                        <a:pt x="55484" y="-1370"/>
                        <a:pt x="32481" y="-731"/>
                        <a:pt x="16506" y="12675"/>
                      </a:cubicBezTo>
                      <a:cubicBezTo>
                        <a:pt x="531" y="26082"/>
                        <a:pt x="-6499" y="53533"/>
                        <a:pt x="7560" y="71408"/>
                      </a:cubicBezTo>
                      <a:close/>
                      <a:moveTo>
                        <a:pt x="24812" y="23528"/>
                      </a:moveTo>
                      <a:cubicBezTo>
                        <a:pt x="33119" y="17144"/>
                        <a:pt x="44621" y="13952"/>
                        <a:pt x="63152" y="13952"/>
                      </a:cubicBezTo>
                      <a:cubicBezTo>
                        <a:pt x="66986" y="13952"/>
                        <a:pt x="70820" y="13952"/>
                        <a:pt x="74654" y="14590"/>
                      </a:cubicBezTo>
                      <a:cubicBezTo>
                        <a:pt x="72098" y="22251"/>
                        <a:pt x="69542" y="29912"/>
                        <a:pt x="68264" y="37573"/>
                      </a:cubicBezTo>
                      <a:cubicBezTo>
                        <a:pt x="65708" y="49064"/>
                        <a:pt x="63791" y="59917"/>
                        <a:pt x="58040" y="64386"/>
                      </a:cubicBezTo>
                      <a:cubicBezTo>
                        <a:pt x="51650" y="68854"/>
                        <a:pt x="43982" y="71408"/>
                        <a:pt x="36314" y="71408"/>
                      </a:cubicBezTo>
                      <a:cubicBezTo>
                        <a:pt x="31841" y="71408"/>
                        <a:pt x="28007" y="70131"/>
                        <a:pt x="24173" y="68854"/>
                      </a:cubicBezTo>
                      <a:cubicBezTo>
                        <a:pt x="25451" y="66301"/>
                        <a:pt x="26729" y="63747"/>
                        <a:pt x="28007" y="61194"/>
                      </a:cubicBezTo>
                      <a:cubicBezTo>
                        <a:pt x="34397" y="59278"/>
                        <a:pt x="41426" y="59278"/>
                        <a:pt x="48455" y="59917"/>
                      </a:cubicBezTo>
                      <a:cubicBezTo>
                        <a:pt x="51650" y="60555"/>
                        <a:pt x="55484" y="58640"/>
                        <a:pt x="56123" y="55448"/>
                      </a:cubicBezTo>
                      <a:cubicBezTo>
                        <a:pt x="56123" y="55448"/>
                        <a:pt x="56123" y="55448"/>
                        <a:pt x="56123" y="55448"/>
                      </a:cubicBezTo>
                      <a:cubicBezTo>
                        <a:pt x="56762" y="52256"/>
                        <a:pt x="54845" y="48426"/>
                        <a:pt x="51650" y="47787"/>
                      </a:cubicBezTo>
                      <a:cubicBezTo>
                        <a:pt x="47177" y="46510"/>
                        <a:pt x="42065" y="46510"/>
                        <a:pt x="37592" y="47149"/>
                      </a:cubicBezTo>
                      <a:cubicBezTo>
                        <a:pt x="42065" y="41403"/>
                        <a:pt x="47816" y="36296"/>
                        <a:pt x="54206" y="32466"/>
                      </a:cubicBezTo>
                      <a:cubicBezTo>
                        <a:pt x="57401" y="30550"/>
                        <a:pt x="58040" y="26720"/>
                        <a:pt x="56762" y="23528"/>
                      </a:cubicBezTo>
                      <a:cubicBezTo>
                        <a:pt x="54845" y="20336"/>
                        <a:pt x="51011" y="19698"/>
                        <a:pt x="47816" y="20974"/>
                      </a:cubicBezTo>
                      <a:cubicBezTo>
                        <a:pt x="33119" y="29912"/>
                        <a:pt x="20978" y="43318"/>
                        <a:pt x="13950" y="59278"/>
                      </a:cubicBezTo>
                      <a:cubicBezTo>
                        <a:pt x="10116" y="45872"/>
                        <a:pt x="14588" y="31827"/>
                        <a:pt x="24812" y="23528"/>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grpSp>
        </p:grpSp>
      </p:grpSp>
      <p:grpSp>
        <p:nvGrpSpPr>
          <p:cNvPr id="21" name="Group 18">
            <a:extLst>
              <a:ext uri="{FF2B5EF4-FFF2-40B4-BE49-F238E27FC236}">
                <a16:creationId xmlns:a16="http://schemas.microsoft.com/office/drawing/2014/main" id="{73AB01BC-38C3-911B-3C55-0BAFBEA6E03F}"/>
              </a:ext>
            </a:extLst>
          </p:cNvPr>
          <p:cNvGrpSpPr/>
          <p:nvPr/>
        </p:nvGrpSpPr>
        <p:grpSpPr>
          <a:xfrm>
            <a:off x="543554" y="2412312"/>
            <a:ext cx="2968007" cy="1367599"/>
            <a:chOff x="751583" y="5292250"/>
            <a:chExt cx="3271764" cy="1507564"/>
          </a:xfrm>
        </p:grpSpPr>
        <p:grpSp>
          <p:nvGrpSpPr>
            <p:cNvPr id="22" name="Group 105">
              <a:extLst>
                <a:ext uri="{FF2B5EF4-FFF2-40B4-BE49-F238E27FC236}">
                  <a16:creationId xmlns:a16="http://schemas.microsoft.com/office/drawing/2014/main" id="{10B4765D-B1AD-5D7D-E346-CC78AC3420CE}"/>
                </a:ext>
              </a:extLst>
            </p:cNvPr>
            <p:cNvGrpSpPr/>
            <p:nvPr/>
          </p:nvGrpSpPr>
          <p:grpSpPr>
            <a:xfrm>
              <a:off x="2438752" y="5292250"/>
              <a:ext cx="1584595" cy="1507564"/>
              <a:chOff x="10855095" y="3397482"/>
              <a:chExt cx="1584637" cy="1507604"/>
            </a:xfrm>
          </p:grpSpPr>
          <p:sp>
            <p:nvSpPr>
              <p:cNvPr id="27" name="TextBox 106">
                <a:extLst>
                  <a:ext uri="{FF2B5EF4-FFF2-40B4-BE49-F238E27FC236}">
                    <a16:creationId xmlns:a16="http://schemas.microsoft.com/office/drawing/2014/main" id="{76E5A77F-80FA-AF75-E8CB-AA0F9AF33237}"/>
                  </a:ext>
                </a:extLst>
              </p:cNvPr>
              <p:cNvSpPr txBox="1"/>
              <p:nvPr/>
            </p:nvSpPr>
            <p:spPr>
              <a:xfrm>
                <a:off x="10855095" y="3397482"/>
                <a:ext cx="1584637" cy="1507604"/>
              </a:xfrm>
              <a:prstGeom prst="rect">
                <a:avLst/>
              </a:prstGeom>
              <a:solidFill>
                <a:srgbClr val="A9A9A9"/>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107">
                <a:extLst>
                  <a:ext uri="{FF2B5EF4-FFF2-40B4-BE49-F238E27FC236}">
                    <a16:creationId xmlns:a16="http://schemas.microsoft.com/office/drawing/2014/main" id="{8B8A384E-0F2A-B41C-8F29-188E87AF1A51}"/>
                  </a:ext>
                </a:extLst>
              </p:cNvPr>
              <p:cNvSpPr txBox="1"/>
              <p:nvPr/>
            </p:nvSpPr>
            <p:spPr>
              <a:xfrm>
                <a:off x="11040157" y="4147351"/>
                <a:ext cx="1305891" cy="654741"/>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New infrastructures</a:t>
                </a:r>
              </a:p>
            </p:txBody>
          </p:sp>
          <p:sp>
            <p:nvSpPr>
              <p:cNvPr id="29" name="Graphic 4">
                <a:extLst>
                  <a:ext uri="{FF2B5EF4-FFF2-40B4-BE49-F238E27FC236}">
                    <a16:creationId xmlns:a16="http://schemas.microsoft.com/office/drawing/2014/main" id="{94F0CC69-F688-0CCD-DAB8-9C4F9E613204}"/>
                  </a:ext>
                </a:extLst>
              </p:cNvPr>
              <p:cNvSpPr/>
              <p:nvPr/>
            </p:nvSpPr>
            <p:spPr>
              <a:xfrm>
                <a:off x="11077320" y="3609350"/>
                <a:ext cx="340635" cy="292127"/>
              </a:xfrm>
              <a:custGeom>
                <a:avLst/>
                <a:gdLst>
                  <a:gd name="connsiteX0" fmla="*/ 181595 w 229577"/>
                  <a:gd name="connsiteY0" fmla="*/ 1915 h 197265"/>
                  <a:gd name="connsiteX1" fmla="*/ 181595 w 229577"/>
                  <a:gd name="connsiteY1" fmla="*/ 1915 h 197265"/>
                  <a:gd name="connsiteX2" fmla="*/ 181595 w 229577"/>
                  <a:gd name="connsiteY2" fmla="*/ 1915 h 197265"/>
                  <a:gd name="connsiteX3" fmla="*/ 179678 w 229577"/>
                  <a:gd name="connsiteY3" fmla="*/ 638 h 197265"/>
                  <a:gd name="connsiteX4" fmla="*/ 179039 w 229577"/>
                  <a:gd name="connsiteY4" fmla="*/ 638 h 197265"/>
                  <a:gd name="connsiteX5" fmla="*/ 177122 w 229577"/>
                  <a:gd name="connsiteY5" fmla="*/ 0 h 197265"/>
                  <a:gd name="connsiteX6" fmla="*/ 177122 w 229577"/>
                  <a:gd name="connsiteY6" fmla="*/ 0 h 197265"/>
                  <a:gd name="connsiteX7" fmla="*/ 175205 w 229577"/>
                  <a:gd name="connsiteY7" fmla="*/ 638 h 197265"/>
                  <a:gd name="connsiteX8" fmla="*/ 5233 w 229577"/>
                  <a:gd name="connsiteY8" fmla="*/ 54902 h 197265"/>
                  <a:gd name="connsiteX9" fmla="*/ 121 w 229577"/>
                  <a:gd name="connsiteY9" fmla="*/ 62563 h 197265"/>
                  <a:gd name="connsiteX10" fmla="*/ 7789 w 229577"/>
                  <a:gd name="connsiteY10" fmla="*/ 67670 h 197265"/>
                  <a:gd name="connsiteX11" fmla="*/ 32071 w 229577"/>
                  <a:gd name="connsiteY11" fmla="*/ 67670 h 197265"/>
                  <a:gd name="connsiteX12" fmla="*/ 32071 w 229577"/>
                  <a:gd name="connsiteY12" fmla="*/ 99590 h 197265"/>
                  <a:gd name="connsiteX13" fmla="*/ 32071 w 229577"/>
                  <a:gd name="connsiteY13" fmla="*/ 100867 h 197265"/>
                  <a:gd name="connsiteX14" fmla="*/ 7150 w 229577"/>
                  <a:gd name="connsiteY14" fmla="*/ 100867 h 197265"/>
                  <a:gd name="connsiteX15" fmla="*/ 760 w 229577"/>
                  <a:gd name="connsiteY15" fmla="*/ 107251 h 197265"/>
                  <a:gd name="connsiteX16" fmla="*/ 760 w 229577"/>
                  <a:gd name="connsiteY16" fmla="*/ 145555 h 197265"/>
                  <a:gd name="connsiteX17" fmla="*/ 7150 w 229577"/>
                  <a:gd name="connsiteY17" fmla="*/ 151939 h 197265"/>
                  <a:gd name="connsiteX18" fmla="*/ 69132 w 229577"/>
                  <a:gd name="connsiteY18" fmla="*/ 151939 h 197265"/>
                  <a:gd name="connsiteX19" fmla="*/ 75522 w 229577"/>
                  <a:gd name="connsiteY19" fmla="*/ 145555 h 197265"/>
                  <a:gd name="connsiteX20" fmla="*/ 75522 w 229577"/>
                  <a:gd name="connsiteY20" fmla="*/ 107251 h 197265"/>
                  <a:gd name="connsiteX21" fmla="*/ 69132 w 229577"/>
                  <a:gd name="connsiteY21" fmla="*/ 100867 h 197265"/>
                  <a:gd name="connsiteX22" fmla="*/ 44211 w 229577"/>
                  <a:gd name="connsiteY22" fmla="*/ 100867 h 197265"/>
                  <a:gd name="connsiteX23" fmla="*/ 44211 w 229577"/>
                  <a:gd name="connsiteY23" fmla="*/ 99590 h 197265"/>
                  <a:gd name="connsiteX24" fmla="*/ 44211 w 229577"/>
                  <a:gd name="connsiteY24" fmla="*/ 67670 h 197265"/>
                  <a:gd name="connsiteX25" fmla="*/ 155397 w 229577"/>
                  <a:gd name="connsiteY25" fmla="*/ 67670 h 197265"/>
                  <a:gd name="connsiteX26" fmla="*/ 155397 w 229577"/>
                  <a:gd name="connsiteY26" fmla="*/ 184497 h 197265"/>
                  <a:gd name="connsiteX27" fmla="*/ 22486 w 229577"/>
                  <a:gd name="connsiteY27" fmla="*/ 184497 h 197265"/>
                  <a:gd name="connsiteX28" fmla="*/ 16096 w 229577"/>
                  <a:gd name="connsiteY28" fmla="*/ 190881 h 197265"/>
                  <a:gd name="connsiteX29" fmla="*/ 22486 w 229577"/>
                  <a:gd name="connsiteY29" fmla="*/ 197265 h 197265"/>
                  <a:gd name="connsiteX30" fmla="*/ 207794 w 229577"/>
                  <a:gd name="connsiteY30" fmla="*/ 197265 h 197265"/>
                  <a:gd name="connsiteX31" fmla="*/ 214184 w 229577"/>
                  <a:gd name="connsiteY31" fmla="*/ 190881 h 197265"/>
                  <a:gd name="connsiteX32" fmla="*/ 207794 w 229577"/>
                  <a:gd name="connsiteY32" fmla="*/ 184497 h 197265"/>
                  <a:gd name="connsiteX33" fmla="*/ 206516 w 229577"/>
                  <a:gd name="connsiteY33" fmla="*/ 184497 h 197265"/>
                  <a:gd name="connsiteX34" fmla="*/ 206516 w 229577"/>
                  <a:gd name="connsiteY34" fmla="*/ 66393 h 197265"/>
                  <a:gd name="connsiteX35" fmla="*/ 223130 w 229577"/>
                  <a:gd name="connsiteY35" fmla="*/ 66393 h 197265"/>
                  <a:gd name="connsiteX36" fmla="*/ 228881 w 229577"/>
                  <a:gd name="connsiteY36" fmla="*/ 62563 h 197265"/>
                  <a:gd name="connsiteX37" fmla="*/ 228242 w 229577"/>
                  <a:gd name="connsiteY37" fmla="*/ 55541 h 197265"/>
                  <a:gd name="connsiteX38" fmla="*/ 181595 w 229577"/>
                  <a:gd name="connsiteY38" fmla="*/ 1915 h 197265"/>
                  <a:gd name="connsiteX39" fmla="*/ 62742 w 229577"/>
                  <a:gd name="connsiteY39" fmla="*/ 138532 h 197265"/>
                  <a:gd name="connsiteX40" fmla="*/ 13540 w 229577"/>
                  <a:gd name="connsiteY40" fmla="*/ 138532 h 197265"/>
                  <a:gd name="connsiteX41" fmla="*/ 13540 w 229577"/>
                  <a:gd name="connsiteY41" fmla="*/ 112996 h 197265"/>
                  <a:gd name="connsiteX42" fmla="*/ 62742 w 229577"/>
                  <a:gd name="connsiteY42" fmla="*/ 112996 h 197265"/>
                  <a:gd name="connsiteX43" fmla="*/ 62742 w 229577"/>
                  <a:gd name="connsiteY43" fmla="*/ 138532 h 197265"/>
                  <a:gd name="connsiteX44" fmla="*/ 170733 w 229577"/>
                  <a:gd name="connsiteY44" fmla="*/ 14683 h 197265"/>
                  <a:gd name="connsiteX45" fmla="*/ 170733 w 229577"/>
                  <a:gd name="connsiteY45" fmla="*/ 52349 h 197265"/>
                  <a:gd name="connsiteX46" fmla="*/ 170733 w 229577"/>
                  <a:gd name="connsiteY46" fmla="*/ 53625 h 197265"/>
                  <a:gd name="connsiteX47" fmla="*/ 48046 w 229577"/>
                  <a:gd name="connsiteY47" fmla="*/ 53625 h 197265"/>
                  <a:gd name="connsiteX48" fmla="*/ 170733 w 229577"/>
                  <a:gd name="connsiteY48" fmla="*/ 14683 h 197265"/>
                  <a:gd name="connsiteX49" fmla="*/ 193736 w 229577"/>
                  <a:gd name="connsiteY49" fmla="*/ 127041 h 197265"/>
                  <a:gd name="connsiteX50" fmla="*/ 168176 w 229577"/>
                  <a:gd name="connsiteY50" fmla="*/ 158323 h 197265"/>
                  <a:gd name="connsiteX51" fmla="*/ 168176 w 229577"/>
                  <a:gd name="connsiteY51" fmla="*/ 124488 h 197265"/>
                  <a:gd name="connsiteX52" fmla="*/ 193736 w 229577"/>
                  <a:gd name="connsiteY52" fmla="*/ 93206 h 197265"/>
                  <a:gd name="connsiteX53" fmla="*/ 193736 w 229577"/>
                  <a:gd name="connsiteY53" fmla="*/ 127041 h 197265"/>
                  <a:gd name="connsiteX54" fmla="*/ 168176 w 229577"/>
                  <a:gd name="connsiteY54" fmla="*/ 184497 h 197265"/>
                  <a:gd name="connsiteX55" fmla="*/ 168176 w 229577"/>
                  <a:gd name="connsiteY55" fmla="*/ 178113 h 197265"/>
                  <a:gd name="connsiteX56" fmla="*/ 193736 w 229577"/>
                  <a:gd name="connsiteY56" fmla="*/ 146832 h 197265"/>
                  <a:gd name="connsiteX57" fmla="*/ 193736 w 229577"/>
                  <a:gd name="connsiteY57" fmla="*/ 184497 h 197265"/>
                  <a:gd name="connsiteX58" fmla="*/ 168176 w 229577"/>
                  <a:gd name="connsiteY58" fmla="*/ 184497 h 197265"/>
                  <a:gd name="connsiteX59" fmla="*/ 193736 w 229577"/>
                  <a:gd name="connsiteY59" fmla="*/ 72777 h 197265"/>
                  <a:gd name="connsiteX60" fmla="*/ 168176 w 229577"/>
                  <a:gd name="connsiteY60" fmla="*/ 104059 h 197265"/>
                  <a:gd name="connsiteX61" fmla="*/ 168176 w 229577"/>
                  <a:gd name="connsiteY61" fmla="*/ 66393 h 197265"/>
                  <a:gd name="connsiteX62" fmla="*/ 193736 w 229577"/>
                  <a:gd name="connsiteY62" fmla="*/ 66393 h 197265"/>
                  <a:gd name="connsiteX63" fmla="*/ 193736 w 229577"/>
                  <a:gd name="connsiteY63" fmla="*/ 72777 h 197265"/>
                  <a:gd name="connsiteX64" fmla="*/ 200126 w 229577"/>
                  <a:gd name="connsiteY64" fmla="*/ 52987 h 197265"/>
                  <a:gd name="connsiteX65" fmla="*/ 182873 w 229577"/>
                  <a:gd name="connsiteY65" fmla="*/ 52987 h 197265"/>
                  <a:gd name="connsiteX66" fmla="*/ 182873 w 229577"/>
                  <a:gd name="connsiteY66" fmla="*/ 51710 h 197265"/>
                  <a:gd name="connsiteX67" fmla="*/ 182873 w 229577"/>
                  <a:gd name="connsiteY67" fmla="*/ 22344 h 197265"/>
                  <a:gd name="connsiteX68" fmla="*/ 209072 w 229577"/>
                  <a:gd name="connsiteY68" fmla="*/ 52987 h 197265"/>
                  <a:gd name="connsiteX69" fmla="*/ 200126 w 229577"/>
                  <a:gd name="connsiteY69" fmla="*/ 52987 h 19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9577" h="197265">
                    <a:moveTo>
                      <a:pt x="181595" y="1915"/>
                    </a:moveTo>
                    <a:lnTo>
                      <a:pt x="181595" y="1915"/>
                    </a:lnTo>
                    <a:lnTo>
                      <a:pt x="181595" y="1915"/>
                    </a:lnTo>
                    <a:cubicBezTo>
                      <a:pt x="180956" y="1277"/>
                      <a:pt x="180317" y="638"/>
                      <a:pt x="179678" y="638"/>
                    </a:cubicBezTo>
                    <a:lnTo>
                      <a:pt x="179039" y="638"/>
                    </a:lnTo>
                    <a:cubicBezTo>
                      <a:pt x="178400" y="638"/>
                      <a:pt x="177761" y="0"/>
                      <a:pt x="177122" y="0"/>
                    </a:cubicBezTo>
                    <a:lnTo>
                      <a:pt x="177122" y="0"/>
                    </a:lnTo>
                    <a:cubicBezTo>
                      <a:pt x="176483" y="0"/>
                      <a:pt x="175844" y="0"/>
                      <a:pt x="175205" y="638"/>
                    </a:cubicBezTo>
                    <a:lnTo>
                      <a:pt x="5233" y="54902"/>
                    </a:lnTo>
                    <a:cubicBezTo>
                      <a:pt x="1399" y="55541"/>
                      <a:pt x="-518" y="58733"/>
                      <a:pt x="121" y="62563"/>
                    </a:cubicBezTo>
                    <a:cubicBezTo>
                      <a:pt x="760" y="66393"/>
                      <a:pt x="3955" y="68309"/>
                      <a:pt x="7789" y="67670"/>
                    </a:cubicBezTo>
                    <a:lnTo>
                      <a:pt x="32071" y="67670"/>
                    </a:lnTo>
                    <a:lnTo>
                      <a:pt x="32071" y="99590"/>
                    </a:lnTo>
                    <a:cubicBezTo>
                      <a:pt x="32071" y="100229"/>
                      <a:pt x="32071" y="100229"/>
                      <a:pt x="32071" y="100867"/>
                    </a:cubicBezTo>
                    <a:lnTo>
                      <a:pt x="7150" y="100867"/>
                    </a:lnTo>
                    <a:cubicBezTo>
                      <a:pt x="3316" y="100867"/>
                      <a:pt x="760" y="103420"/>
                      <a:pt x="760" y="107251"/>
                    </a:cubicBezTo>
                    <a:lnTo>
                      <a:pt x="760" y="145555"/>
                    </a:lnTo>
                    <a:cubicBezTo>
                      <a:pt x="760" y="149385"/>
                      <a:pt x="3316" y="151939"/>
                      <a:pt x="7150" y="151939"/>
                    </a:cubicBezTo>
                    <a:lnTo>
                      <a:pt x="69132" y="151939"/>
                    </a:lnTo>
                    <a:cubicBezTo>
                      <a:pt x="72966" y="151939"/>
                      <a:pt x="75522" y="149385"/>
                      <a:pt x="75522" y="145555"/>
                    </a:cubicBezTo>
                    <a:lnTo>
                      <a:pt x="75522" y="107251"/>
                    </a:lnTo>
                    <a:cubicBezTo>
                      <a:pt x="75522" y="103420"/>
                      <a:pt x="72966" y="100867"/>
                      <a:pt x="69132" y="100867"/>
                    </a:cubicBezTo>
                    <a:lnTo>
                      <a:pt x="44211" y="100867"/>
                    </a:lnTo>
                    <a:cubicBezTo>
                      <a:pt x="44211" y="100229"/>
                      <a:pt x="44211" y="100229"/>
                      <a:pt x="44211" y="99590"/>
                    </a:cubicBezTo>
                    <a:lnTo>
                      <a:pt x="44211" y="67670"/>
                    </a:lnTo>
                    <a:lnTo>
                      <a:pt x="155397" y="67670"/>
                    </a:lnTo>
                    <a:lnTo>
                      <a:pt x="155397" y="184497"/>
                    </a:lnTo>
                    <a:lnTo>
                      <a:pt x="22486" y="184497"/>
                    </a:lnTo>
                    <a:cubicBezTo>
                      <a:pt x="18652" y="184497"/>
                      <a:pt x="16096" y="187051"/>
                      <a:pt x="16096" y="190881"/>
                    </a:cubicBezTo>
                    <a:cubicBezTo>
                      <a:pt x="16096" y="194711"/>
                      <a:pt x="18652" y="197265"/>
                      <a:pt x="22486" y="197265"/>
                    </a:cubicBezTo>
                    <a:lnTo>
                      <a:pt x="207794" y="197265"/>
                    </a:lnTo>
                    <a:cubicBezTo>
                      <a:pt x="211628" y="197265"/>
                      <a:pt x="214184" y="194711"/>
                      <a:pt x="214184" y="190881"/>
                    </a:cubicBezTo>
                    <a:cubicBezTo>
                      <a:pt x="214184" y="187051"/>
                      <a:pt x="211628" y="184497"/>
                      <a:pt x="207794" y="184497"/>
                    </a:cubicBezTo>
                    <a:lnTo>
                      <a:pt x="206516" y="184497"/>
                    </a:lnTo>
                    <a:lnTo>
                      <a:pt x="206516" y="66393"/>
                    </a:lnTo>
                    <a:lnTo>
                      <a:pt x="223130" y="66393"/>
                    </a:lnTo>
                    <a:cubicBezTo>
                      <a:pt x="225686" y="66393"/>
                      <a:pt x="227603" y="65117"/>
                      <a:pt x="228881" y="62563"/>
                    </a:cubicBezTo>
                    <a:cubicBezTo>
                      <a:pt x="230159" y="60009"/>
                      <a:pt x="229520" y="57456"/>
                      <a:pt x="228242" y="55541"/>
                    </a:cubicBezTo>
                    <a:lnTo>
                      <a:pt x="181595" y="1915"/>
                    </a:lnTo>
                    <a:close/>
                    <a:moveTo>
                      <a:pt x="62742" y="138532"/>
                    </a:moveTo>
                    <a:lnTo>
                      <a:pt x="13540" y="138532"/>
                    </a:lnTo>
                    <a:lnTo>
                      <a:pt x="13540" y="112996"/>
                    </a:lnTo>
                    <a:lnTo>
                      <a:pt x="62742" y="112996"/>
                    </a:lnTo>
                    <a:lnTo>
                      <a:pt x="62742" y="138532"/>
                    </a:lnTo>
                    <a:close/>
                    <a:moveTo>
                      <a:pt x="170733" y="14683"/>
                    </a:moveTo>
                    <a:lnTo>
                      <a:pt x="170733" y="52349"/>
                    </a:lnTo>
                    <a:cubicBezTo>
                      <a:pt x="170733" y="52987"/>
                      <a:pt x="170733" y="52987"/>
                      <a:pt x="170733" y="53625"/>
                    </a:cubicBezTo>
                    <a:lnTo>
                      <a:pt x="48046" y="53625"/>
                    </a:lnTo>
                    <a:lnTo>
                      <a:pt x="170733" y="14683"/>
                    </a:lnTo>
                    <a:close/>
                    <a:moveTo>
                      <a:pt x="193736" y="127041"/>
                    </a:moveTo>
                    <a:lnTo>
                      <a:pt x="168176" y="158323"/>
                    </a:lnTo>
                    <a:lnTo>
                      <a:pt x="168176" y="124488"/>
                    </a:lnTo>
                    <a:lnTo>
                      <a:pt x="193736" y="93206"/>
                    </a:lnTo>
                    <a:lnTo>
                      <a:pt x="193736" y="127041"/>
                    </a:lnTo>
                    <a:close/>
                    <a:moveTo>
                      <a:pt x="168176" y="184497"/>
                    </a:moveTo>
                    <a:lnTo>
                      <a:pt x="168176" y="178113"/>
                    </a:lnTo>
                    <a:lnTo>
                      <a:pt x="193736" y="146832"/>
                    </a:lnTo>
                    <a:lnTo>
                      <a:pt x="193736" y="184497"/>
                    </a:lnTo>
                    <a:lnTo>
                      <a:pt x="168176" y="184497"/>
                    </a:lnTo>
                    <a:close/>
                    <a:moveTo>
                      <a:pt x="193736" y="72777"/>
                    </a:moveTo>
                    <a:lnTo>
                      <a:pt x="168176" y="104059"/>
                    </a:lnTo>
                    <a:lnTo>
                      <a:pt x="168176" y="66393"/>
                    </a:lnTo>
                    <a:lnTo>
                      <a:pt x="193736" y="66393"/>
                    </a:lnTo>
                    <a:lnTo>
                      <a:pt x="193736" y="72777"/>
                    </a:lnTo>
                    <a:close/>
                    <a:moveTo>
                      <a:pt x="200126" y="52987"/>
                    </a:moveTo>
                    <a:lnTo>
                      <a:pt x="182873" y="52987"/>
                    </a:lnTo>
                    <a:cubicBezTo>
                      <a:pt x="182873" y="52349"/>
                      <a:pt x="182873" y="52349"/>
                      <a:pt x="182873" y="51710"/>
                    </a:cubicBezTo>
                    <a:lnTo>
                      <a:pt x="182873" y="22344"/>
                    </a:lnTo>
                    <a:lnTo>
                      <a:pt x="209072" y="52987"/>
                    </a:lnTo>
                    <a:lnTo>
                      <a:pt x="200126" y="52987"/>
                    </a:lnTo>
                    <a:close/>
                  </a:path>
                </a:pathLst>
              </a:custGeom>
              <a:solidFill>
                <a:schemeClr val="bg1"/>
              </a:solid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grpSp>
        <p:grpSp>
          <p:nvGrpSpPr>
            <p:cNvPr id="23" name="Group 109">
              <a:extLst>
                <a:ext uri="{FF2B5EF4-FFF2-40B4-BE49-F238E27FC236}">
                  <a16:creationId xmlns:a16="http://schemas.microsoft.com/office/drawing/2014/main" id="{17E72FF7-024B-7D68-5058-B117D0A746AC}"/>
                </a:ext>
              </a:extLst>
            </p:cNvPr>
            <p:cNvGrpSpPr/>
            <p:nvPr/>
          </p:nvGrpSpPr>
          <p:grpSpPr>
            <a:xfrm>
              <a:off x="751583" y="5292250"/>
              <a:ext cx="1584595" cy="1507564"/>
              <a:chOff x="6831582" y="2851725"/>
              <a:chExt cx="1437516" cy="1367635"/>
            </a:xfrm>
          </p:grpSpPr>
          <p:sp>
            <p:nvSpPr>
              <p:cNvPr id="24" name="TextBox 110">
                <a:extLst>
                  <a:ext uri="{FF2B5EF4-FFF2-40B4-BE49-F238E27FC236}">
                    <a16:creationId xmlns:a16="http://schemas.microsoft.com/office/drawing/2014/main" id="{2770F235-6B95-B514-DE9E-AD1C574826EF}"/>
                  </a:ext>
                </a:extLst>
              </p:cNvPr>
              <p:cNvSpPr txBox="1"/>
              <p:nvPr/>
            </p:nvSpPr>
            <p:spPr>
              <a:xfrm>
                <a:off x="6831582" y="2851725"/>
                <a:ext cx="1437516" cy="1367635"/>
              </a:xfrm>
              <a:prstGeom prst="rect">
                <a:avLst/>
              </a:prstGeom>
              <a:solidFill>
                <a:srgbClr val="00717F"/>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111">
                <a:extLst>
                  <a:ext uri="{FF2B5EF4-FFF2-40B4-BE49-F238E27FC236}">
                    <a16:creationId xmlns:a16="http://schemas.microsoft.com/office/drawing/2014/main" id="{02E530DA-8658-6C13-3BCB-010E9B3C6139}"/>
                  </a:ext>
                </a:extLst>
              </p:cNvPr>
              <p:cNvSpPr txBox="1"/>
              <p:nvPr/>
            </p:nvSpPr>
            <p:spPr>
              <a:xfrm>
                <a:off x="6999462" y="3531975"/>
                <a:ext cx="1184650" cy="593954"/>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Electrification</a:t>
                </a:r>
              </a:p>
            </p:txBody>
          </p:sp>
          <p:sp>
            <p:nvSpPr>
              <p:cNvPr id="26" name="Graphic 4">
                <a:extLst>
                  <a:ext uri="{FF2B5EF4-FFF2-40B4-BE49-F238E27FC236}">
                    <a16:creationId xmlns:a16="http://schemas.microsoft.com/office/drawing/2014/main" id="{83F70216-E004-15EE-6D76-4DE8F6446B19}"/>
                  </a:ext>
                </a:extLst>
              </p:cNvPr>
              <p:cNvSpPr/>
              <p:nvPr/>
            </p:nvSpPr>
            <p:spPr>
              <a:xfrm>
                <a:off x="7073389" y="3041864"/>
                <a:ext cx="195877" cy="280319"/>
              </a:xfrm>
              <a:custGeom>
                <a:avLst/>
                <a:gdLst>
                  <a:gd name="connsiteX0" fmla="*/ 21507 w 153778"/>
                  <a:gd name="connsiteY0" fmla="*/ 220886 h 220885"/>
                  <a:gd name="connsiteX1" fmla="*/ 18312 w 153778"/>
                  <a:gd name="connsiteY1" fmla="*/ 220247 h 220885"/>
                  <a:gd name="connsiteX2" fmla="*/ 15117 w 153778"/>
                  <a:gd name="connsiteY2" fmla="*/ 212587 h 220885"/>
                  <a:gd name="connsiteX3" fmla="*/ 42594 w 153778"/>
                  <a:gd name="connsiteY3" fmla="*/ 116827 h 220885"/>
                  <a:gd name="connsiteX4" fmla="*/ 6171 w 153778"/>
                  <a:gd name="connsiteY4" fmla="*/ 116827 h 220885"/>
                  <a:gd name="connsiteX5" fmla="*/ 1059 w 153778"/>
                  <a:gd name="connsiteY5" fmla="*/ 113635 h 220885"/>
                  <a:gd name="connsiteX6" fmla="*/ 420 w 153778"/>
                  <a:gd name="connsiteY6" fmla="*/ 107251 h 220885"/>
                  <a:gd name="connsiteX7" fmla="*/ 45150 w 153778"/>
                  <a:gd name="connsiteY7" fmla="*/ 3830 h 220885"/>
                  <a:gd name="connsiteX8" fmla="*/ 50900 w 153778"/>
                  <a:gd name="connsiteY8" fmla="*/ 0 h 220885"/>
                  <a:gd name="connsiteX9" fmla="*/ 125024 w 153778"/>
                  <a:gd name="connsiteY9" fmla="*/ 0 h 220885"/>
                  <a:gd name="connsiteX10" fmla="*/ 131414 w 153778"/>
                  <a:gd name="connsiteY10" fmla="*/ 6384 h 220885"/>
                  <a:gd name="connsiteX11" fmla="*/ 130774 w 153778"/>
                  <a:gd name="connsiteY11" fmla="*/ 8938 h 220885"/>
                  <a:gd name="connsiteX12" fmla="*/ 105215 w 153778"/>
                  <a:gd name="connsiteY12" fmla="*/ 66394 h 220885"/>
                  <a:gd name="connsiteX13" fmla="*/ 147389 w 153778"/>
                  <a:gd name="connsiteY13" fmla="*/ 66394 h 220885"/>
                  <a:gd name="connsiteX14" fmla="*/ 153779 w 153778"/>
                  <a:gd name="connsiteY14" fmla="*/ 72778 h 220885"/>
                  <a:gd name="connsiteX15" fmla="*/ 151861 w 153778"/>
                  <a:gd name="connsiteY15" fmla="*/ 77246 h 220885"/>
                  <a:gd name="connsiteX16" fmla="*/ 25980 w 153778"/>
                  <a:gd name="connsiteY16" fmla="*/ 217694 h 220885"/>
                  <a:gd name="connsiteX17" fmla="*/ 21507 w 153778"/>
                  <a:gd name="connsiteY17" fmla="*/ 220886 h 220885"/>
                  <a:gd name="connsiteX18" fmla="*/ 15755 w 153778"/>
                  <a:gd name="connsiteY18" fmla="*/ 104059 h 220885"/>
                  <a:gd name="connsiteX19" fmla="*/ 51540 w 153778"/>
                  <a:gd name="connsiteY19" fmla="*/ 104059 h 220885"/>
                  <a:gd name="connsiteX20" fmla="*/ 57930 w 153778"/>
                  <a:gd name="connsiteY20" fmla="*/ 110443 h 220885"/>
                  <a:gd name="connsiteX21" fmla="*/ 57930 w 153778"/>
                  <a:gd name="connsiteY21" fmla="*/ 112358 h 220885"/>
                  <a:gd name="connsiteX22" fmla="*/ 35565 w 153778"/>
                  <a:gd name="connsiteY22" fmla="*/ 188966 h 220885"/>
                  <a:gd name="connsiteX23" fmla="*/ 133330 w 153778"/>
                  <a:gd name="connsiteY23" fmla="*/ 79800 h 220885"/>
                  <a:gd name="connsiteX24" fmla="*/ 95630 w 153778"/>
                  <a:gd name="connsiteY24" fmla="*/ 79800 h 220885"/>
                  <a:gd name="connsiteX25" fmla="*/ 89240 w 153778"/>
                  <a:gd name="connsiteY25" fmla="*/ 73416 h 220885"/>
                  <a:gd name="connsiteX26" fmla="*/ 89879 w 153778"/>
                  <a:gd name="connsiteY26" fmla="*/ 70862 h 220885"/>
                  <a:gd name="connsiteX27" fmla="*/ 115439 w 153778"/>
                  <a:gd name="connsiteY27" fmla="*/ 13406 h 220885"/>
                  <a:gd name="connsiteX28" fmla="*/ 56012 w 153778"/>
                  <a:gd name="connsiteY28" fmla="*/ 13406 h 220885"/>
                  <a:gd name="connsiteX29" fmla="*/ 15755 w 153778"/>
                  <a:gd name="connsiteY29" fmla="*/ 104059 h 2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778" h="220885">
                    <a:moveTo>
                      <a:pt x="21507" y="220886"/>
                    </a:moveTo>
                    <a:cubicBezTo>
                      <a:pt x="20229" y="220886"/>
                      <a:pt x="19590" y="220886"/>
                      <a:pt x="18312" y="220247"/>
                    </a:cubicBezTo>
                    <a:cubicBezTo>
                      <a:pt x="15755" y="218971"/>
                      <a:pt x="14478" y="215779"/>
                      <a:pt x="15117" y="212587"/>
                    </a:cubicBezTo>
                    <a:lnTo>
                      <a:pt x="42594" y="116827"/>
                    </a:lnTo>
                    <a:lnTo>
                      <a:pt x="6171" y="116827"/>
                    </a:lnTo>
                    <a:cubicBezTo>
                      <a:pt x="4254" y="116827"/>
                      <a:pt x="1698" y="115550"/>
                      <a:pt x="1059" y="113635"/>
                    </a:cubicBezTo>
                    <a:cubicBezTo>
                      <a:pt x="-219" y="111720"/>
                      <a:pt x="-219" y="109805"/>
                      <a:pt x="420" y="107251"/>
                    </a:cubicBezTo>
                    <a:lnTo>
                      <a:pt x="45150" y="3830"/>
                    </a:lnTo>
                    <a:cubicBezTo>
                      <a:pt x="46427" y="1277"/>
                      <a:pt x="48345" y="0"/>
                      <a:pt x="50900" y="0"/>
                    </a:cubicBezTo>
                    <a:lnTo>
                      <a:pt x="125024" y="0"/>
                    </a:lnTo>
                    <a:cubicBezTo>
                      <a:pt x="128858" y="0"/>
                      <a:pt x="131414" y="3192"/>
                      <a:pt x="131414" y="6384"/>
                    </a:cubicBezTo>
                    <a:cubicBezTo>
                      <a:pt x="131414" y="7022"/>
                      <a:pt x="131414" y="8299"/>
                      <a:pt x="130774" y="8938"/>
                    </a:cubicBezTo>
                    <a:lnTo>
                      <a:pt x="105215" y="66394"/>
                    </a:lnTo>
                    <a:lnTo>
                      <a:pt x="147389" y="66394"/>
                    </a:lnTo>
                    <a:cubicBezTo>
                      <a:pt x="151223" y="66394"/>
                      <a:pt x="153779" y="68947"/>
                      <a:pt x="153779" y="72778"/>
                    </a:cubicBezTo>
                    <a:cubicBezTo>
                      <a:pt x="153779" y="74693"/>
                      <a:pt x="153139" y="75970"/>
                      <a:pt x="151861" y="77246"/>
                    </a:cubicBezTo>
                    <a:lnTo>
                      <a:pt x="25980" y="217694"/>
                    </a:lnTo>
                    <a:cubicBezTo>
                      <a:pt x="24701" y="219609"/>
                      <a:pt x="23424" y="220247"/>
                      <a:pt x="21507" y="220886"/>
                    </a:cubicBezTo>
                    <a:close/>
                    <a:moveTo>
                      <a:pt x="15755" y="104059"/>
                    </a:moveTo>
                    <a:lnTo>
                      <a:pt x="51540" y="104059"/>
                    </a:lnTo>
                    <a:cubicBezTo>
                      <a:pt x="55373" y="104059"/>
                      <a:pt x="57930" y="106613"/>
                      <a:pt x="57930" y="110443"/>
                    </a:cubicBezTo>
                    <a:cubicBezTo>
                      <a:pt x="57930" y="111081"/>
                      <a:pt x="57930" y="111720"/>
                      <a:pt x="57930" y="112358"/>
                    </a:cubicBezTo>
                    <a:lnTo>
                      <a:pt x="35565" y="188966"/>
                    </a:lnTo>
                    <a:lnTo>
                      <a:pt x="133330" y="79800"/>
                    </a:lnTo>
                    <a:lnTo>
                      <a:pt x="95630" y="79800"/>
                    </a:lnTo>
                    <a:cubicBezTo>
                      <a:pt x="91796" y="79800"/>
                      <a:pt x="89240" y="77246"/>
                      <a:pt x="89240" y="73416"/>
                    </a:cubicBezTo>
                    <a:cubicBezTo>
                      <a:pt x="89240" y="72778"/>
                      <a:pt x="89240" y="71501"/>
                      <a:pt x="89879" y="70862"/>
                    </a:cubicBezTo>
                    <a:lnTo>
                      <a:pt x="115439" y="13406"/>
                    </a:lnTo>
                    <a:lnTo>
                      <a:pt x="56012" y="13406"/>
                    </a:lnTo>
                    <a:lnTo>
                      <a:pt x="15755" y="104059"/>
                    </a:lnTo>
                    <a:close/>
                  </a:path>
                </a:pathLst>
              </a:custGeom>
              <a:solidFill>
                <a:schemeClr val="bg1"/>
              </a:solidFill>
              <a:ln w="6390" cap="flat">
                <a:noFill/>
                <a:prstDash val="solid"/>
                <a:miter/>
              </a:ln>
            </p:spPr>
            <p:txBody>
              <a:bodyPr rtlCol="0" anchor="ctr"/>
              <a:lstStyle/>
              <a:p>
                <a:pPr algn="r" defTabSz="829549" rtl="1">
                  <a:defRPr/>
                </a:pPr>
                <a:endParaRPr lang="en-GB" sz="1633" kern="0">
                  <a:solidFill>
                    <a:prstClr val="black"/>
                  </a:solidFill>
                  <a:latin typeface="Calibri" panose="020F0502020204030204"/>
                </a:endParaRPr>
              </a:p>
            </p:txBody>
          </p:sp>
        </p:grpSp>
      </p:grpSp>
      <p:grpSp>
        <p:nvGrpSpPr>
          <p:cNvPr id="31" name="Group 1">
            <a:extLst>
              <a:ext uri="{FF2B5EF4-FFF2-40B4-BE49-F238E27FC236}">
                <a16:creationId xmlns:a16="http://schemas.microsoft.com/office/drawing/2014/main" id="{A8B421F7-26FD-6128-2D12-D410ED17AB07}"/>
              </a:ext>
            </a:extLst>
          </p:cNvPr>
          <p:cNvGrpSpPr/>
          <p:nvPr/>
        </p:nvGrpSpPr>
        <p:grpSpPr>
          <a:xfrm>
            <a:off x="8618030" y="2412312"/>
            <a:ext cx="1437478" cy="1367599"/>
            <a:chOff x="800168" y="2851725"/>
            <a:chExt cx="1437516" cy="1367635"/>
          </a:xfrm>
        </p:grpSpPr>
        <p:sp>
          <p:nvSpPr>
            <p:cNvPr id="32" name="TextBox 55">
              <a:extLst>
                <a:ext uri="{FF2B5EF4-FFF2-40B4-BE49-F238E27FC236}">
                  <a16:creationId xmlns:a16="http://schemas.microsoft.com/office/drawing/2014/main" id="{EAACA416-0823-EC4B-90E5-01DEA75338C6}"/>
                </a:ext>
              </a:extLst>
            </p:cNvPr>
            <p:cNvSpPr txBox="1"/>
            <p:nvPr/>
          </p:nvSpPr>
          <p:spPr>
            <a:xfrm>
              <a:off x="800168" y="2851725"/>
              <a:ext cx="1437516" cy="1367635"/>
            </a:xfrm>
            <a:prstGeom prst="rect">
              <a:avLst/>
            </a:prstGeom>
            <a:solidFill>
              <a:srgbClr val="7F7F7F"/>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75">
              <a:extLst>
                <a:ext uri="{FF2B5EF4-FFF2-40B4-BE49-F238E27FC236}">
                  <a16:creationId xmlns:a16="http://schemas.microsoft.com/office/drawing/2014/main" id="{BE312724-4FD9-87CB-593F-777286607DAE}"/>
                </a:ext>
              </a:extLst>
            </p:cNvPr>
            <p:cNvSpPr txBox="1"/>
            <p:nvPr/>
          </p:nvSpPr>
          <p:spPr>
            <a:xfrm>
              <a:off x="968048" y="3531975"/>
              <a:ext cx="1184650" cy="593954"/>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Renewal and improvement of the regulatory  framework</a:t>
              </a:r>
            </a:p>
          </p:txBody>
        </p:sp>
        <p:grpSp>
          <p:nvGrpSpPr>
            <p:cNvPr id="34" name="Graphic 4">
              <a:extLst>
                <a:ext uri="{FF2B5EF4-FFF2-40B4-BE49-F238E27FC236}">
                  <a16:creationId xmlns:a16="http://schemas.microsoft.com/office/drawing/2014/main" id="{2303005F-802C-C899-0670-3DE65A830254}"/>
                </a:ext>
              </a:extLst>
            </p:cNvPr>
            <p:cNvGrpSpPr>
              <a:grpSpLocks noChangeAspect="1"/>
            </p:cNvGrpSpPr>
            <p:nvPr/>
          </p:nvGrpSpPr>
          <p:grpSpPr>
            <a:xfrm>
              <a:off x="1001951" y="3032821"/>
              <a:ext cx="312597" cy="277377"/>
              <a:chOff x="8914601" y="1481884"/>
              <a:chExt cx="214702" cy="190881"/>
            </a:xfrm>
            <a:solidFill>
              <a:schemeClr val="bg1"/>
            </a:solidFill>
          </p:grpSpPr>
          <p:sp>
            <p:nvSpPr>
              <p:cNvPr id="35" name="Graphic 4">
                <a:extLst>
                  <a:ext uri="{FF2B5EF4-FFF2-40B4-BE49-F238E27FC236}">
                    <a16:creationId xmlns:a16="http://schemas.microsoft.com/office/drawing/2014/main" id="{D04A2CA6-E3E1-51A9-C301-60E84B5D6B2D}"/>
                  </a:ext>
                </a:extLst>
              </p:cNvPr>
              <p:cNvSpPr/>
              <p:nvPr/>
            </p:nvSpPr>
            <p:spPr>
              <a:xfrm>
                <a:off x="8914601" y="1659997"/>
                <a:ext cx="113741" cy="12767"/>
              </a:xfrm>
              <a:custGeom>
                <a:avLst/>
                <a:gdLst>
                  <a:gd name="connsiteX0" fmla="*/ 107351 w 113741"/>
                  <a:gd name="connsiteY0" fmla="*/ 0 h 12767"/>
                  <a:gd name="connsiteX1" fmla="*/ 6390 w 113741"/>
                  <a:gd name="connsiteY1" fmla="*/ 0 h 12767"/>
                  <a:gd name="connsiteX2" fmla="*/ 0 w 113741"/>
                  <a:gd name="connsiteY2" fmla="*/ 6384 h 12767"/>
                  <a:gd name="connsiteX3" fmla="*/ 6390 w 113741"/>
                  <a:gd name="connsiteY3" fmla="*/ 12768 h 12767"/>
                  <a:gd name="connsiteX4" fmla="*/ 107351 w 113741"/>
                  <a:gd name="connsiteY4" fmla="*/ 12768 h 12767"/>
                  <a:gd name="connsiteX5" fmla="*/ 113741 w 113741"/>
                  <a:gd name="connsiteY5" fmla="*/ 6384 h 12767"/>
                  <a:gd name="connsiteX6" fmla="*/ 107351 w 113741"/>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741" h="12767">
                    <a:moveTo>
                      <a:pt x="107351" y="0"/>
                    </a:moveTo>
                    <a:lnTo>
                      <a:pt x="6390" y="0"/>
                    </a:lnTo>
                    <a:cubicBezTo>
                      <a:pt x="2556" y="0"/>
                      <a:pt x="0" y="2554"/>
                      <a:pt x="0" y="6384"/>
                    </a:cubicBezTo>
                    <a:cubicBezTo>
                      <a:pt x="0" y="10214"/>
                      <a:pt x="2556" y="12768"/>
                      <a:pt x="6390" y="12768"/>
                    </a:cubicBezTo>
                    <a:lnTo>
                      <a:pt x="107351" y="12768"/>
                    </a:lnTo>
                    <a:cubicBezTo>
                      <a:pt x="111185" y="12768"/>
                      <a:pt x="113741" y="10214"/>
                      <a:pt x="113741" y="6384"/>
                    </a:cubicBezTo>
                    <a:cubicBezTo>
                      <a:pt x="113741" y="2554"/>
                      <a:pt x="111185" y="0"/>
                      <a:pt x="107351" y="0"/>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36" name="Graphic 4">
                <a:extLst>
                  <a:ext uri="{FF2B5EF4-FFF2-40B4-BE49-F238E27FC236}">
                    <a16:creationId xmlns:a16="http://schemas.microsoft.com/office/drawing/2014/main" id="{60028484-FEFC-A2BF-9930-2E7DAA7E94ED}"/>
                  </a:ext>
                </a:extLst>
              </p:cNvPr>
              <p:cNvSpPr/>
              <p:nvPr/>
            </p:nvSpPr>
            <p:spPr>
              <a:xfrm>
                <a:off x="8938883" y="1481884"/>
                <a:ext cx="190420" cy="190881"/>
              </a:xfrm>
              <a:custGeom>
                <a:avLst/>
                <a:gdLst>
                  <a:gd name="connsiteX0" fmla="*/ 111185 w 190420"/>
                  <a:gd name="connsiteY0" fmla="*/ 101505 h 190881"/>
                  <a:gd name="connsiteX1" fmla="*/ 143774 w 190420"/>
                  <a:gd name="connsiteY1" fmla="*/ 68947 h 190881"/>
                  <a:gd name="connsiteX2" fmla="*/ 145051 w 190420"/>
                  <a:gd name="connsiteY2" fmla="*/ 70224 h 190881"/>
                  <a:gd name="connsiteX3" fmla="*/ 149525 w 190420"/>
                  <a:gd name="connsiteY3" fmla="*/ 72139 h 190881"/>
                  <a:gd name="connsiteX4" fmla="*/ 153997 w 190420"/>
                  <a:gd name="connsiteY4" fmla="*/ 70224 h 190881"/>
                  <a:gd name="connsiteX5" fmla="*/ 153997 w 190420"/>
                  <a:gd name="connsiteY5" fmla="*/ 61286 h 190881"/>
                  <a:gd name="connsiteX6" fmla="*/ 148246 w 190420"/>
                  <a:gd name="connsiteY6" fmla="*/ 55541 h 190881"/>
                  <a:gd name="connsiteX7" fmla="*/ 148246 w 190420"/>
                  <a:gd name="connsiteY7" fmla="*/ 55541 h 190881"/>
                  <a:gd name="connsiteX8" fmla="*/ 100322 w 190420"/>
                  <a:gd name="connsiteY8" fmla="*/ 7661 h 190881"/>
                  <a:gd name="connsiteX9" fmla="*/ 100322 w 190420"/>
                  <a:gd name="connsiteY9" fmla="*/ 7661 h 190881"/>
                  <a:gd name="connsiteX10" fmla="*/ 94571 w 190420"/>
                  <a:gd name="connsiteY10" fmla="*/ 1915 h 190881"/>
                  <a:gd name="connsiteX11" fmla="*/ 85625 w 190420"/>
                  <a:gd name="connsiteY11" fmla="*/ 1915 h 190881"/>
                  <a:gd name="connsiteX12" fmla="*/ 85625 w 190420"/>
                  <a:gd name="connsiteY12" fmla="*/ 10853 h 190881"/>
                  <a:gd name="connsiteX13" fmla="*/ 85625 w 190420"/>
                  <a:gd name="connsiteY13" fmla="*/ 10853 h 190881"/>
                  <a:gd name="connsiteX14" fmla="*/ 86903 w 190420"/>
                  <a:gd name="connsiteY14" fmla="*/ 12130 h 190881"/>
                  <a:gd name="connsiteX15" fmla="*/ 12141 w 190420"/>
                  <a:gd name="connsiteY15" fmla="*/ 86184 h 190881"/>
                  <a:gd name="connsiteX16" fmla="*/ 10863 w 190420"/>
                  <a:gd name="connsiteY16" fmla="*/ 84907 h 190881"/>
                  <a:gd name="connsiteX17" fmla="*/ 1917 w 190420"/>
                  <a:gd name="connsiteY17" fmla="*/ 84907 h 190881"/>
                  <a:gd name="connsiteX18" fmla="*/ 1917 w 190420"/>
                  <a:gd name="connsiteY18" fmla="*/ 93845 h 190881"/>
                  <a:gd name="connsiteX19" fmla="*/ 61343 w 190420"/>
                  <a:gd name="connsiteY19" fmla="*/ 153216 h 190881"/>
                  <a:gd name="connsiteX20" fmla="*/ 70289 w 190420"/>
                  <a:gd name="connsiteY20" fmla="*/ 153216 h 190881"/>
                  <a:gd name="connsiteX21" fmla="*/ 70289 w 190420"/>
                  <a:gd name="connsiteY21" fmla="*/ 144278 h 190881"/>
                  <a:gd name="connsiteX22" fmla="*/ 69011 w 190420"/>
                  <a:gd name="connsiteY22" fmla="*/ 143001 h 190881"/>
                  <a:gd name="connsiteX23" fmla="*/ 101600 w 190420"/>
                  <a:gd name="connsiteY23" fmla="*/ 110443 h 190881"/>
                  <a:gd name="connsiteX24" fmla="*/ 179557 w 190420"/>
                  <a:gd name="connsiteY24" fmla="*/ 188966 h 190881"/>
                  <a:gd name="connsiteX25" fmla="*/ 188503 w 190420"/>
                  <a:gd name="connsiteY25" fmla="*/ 188966 h 190881"/>
                  <a:gd name="connsiteX26" fmla="*/ 188503 w 190420"/>
                  <a:gd name="connsiteY26" fmla="*/ 180028 h 190881"/>
                  <a:gd name="connsiteX27" fmla="*/ 111185 w 190420"/>
                  <a:gd name="connsiteY27" fmla="*/ 101505 h 190881"/>
                  <a:gd name="connsiteX28" fmla="*/ 60066 w 190420"/>
                  <a:gd name="connsiteY28" fmla="*/ 134064 h 190881"/>
                  <a:gd name="connsiteX29" fmla="*/ 21726 w 190420"/>
                  <a:gd name="connsiteY29" fmla="*/ 95121 h 190881"/>
                  <a:gd name="connsiteX30" fmla="*/ 96488 w 190420"/>
                  <a:gd name="connsiteY30" fmla="*/ 21067 h 190881"/>
                  <a:gd name="connsiteX31" fmla="*/ 134828 w 190420"/>
                  <a:gd name="connsiteY31" fmla="*/ 59371 h 190881"/>
                  <a:gd name="connsiteX32" fmla="*/ 60066 w 190420"/>
                  <a:gd name="connsiteY32" fmla="*/ 134064 h 19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0420" h="190881">
                    <a:moveTo>
                      <a:pt x="111185" y="101505"/>
                    </a:moveTo>
                    <a:lnTo>
                      <a:pt x="143774" y="68947"/>
                    </a:lnTo>
                    <a:lnTo>
                      <a:pt x="145051" y="70224"/>
                    </a:lnTo>
                    <a:cubicBezTo>
                      <a:pt x="146330" y="71501"/>
                      <a:pt x="147607" y="72139"/>
                      <a:pt x="149525" y="72139"/>
                    </a:cubicBezTo>
                    <a:cubicBezTo>
                      <a:pt x="151441" y="72139"/>
                      <a:pt x="152720" y="71501"/>
                      <a:pt x="153997" y="70224"/>
                    </a:cubicBezTo>
                    <a:cubicBezTo>
                      <a:pt x="156553" y="67670"/>
                      <a:pt x="156553" y="63840"/>
                      <a:pt x="153997" y="61286"/>
                    </a:cubicBezTo>
                    <a:lnTo>
                      <a:pt x="148246" y="55541"/>
                    </a:lnTo>
                    <a:lnTo>
                      <a:pt x="148246" y="55541"/>
                    </a:lnTo>
                    <a:lnTo>
                      <a:pt x="100322" y="7661"/>
                    </a:lnTo>
                    <a:lnTo>
                      <a:pt x="100322" y="7661"/>
                    </a:lnTo>
                    <a:lnTo>
                      <a:pt x="94571" y="1915"/>
                    </a:lnTo>
                    <a:cubicBezTo>
                      <a:pt x="92015" y="-638"/>
                      <a:pt x="88181" y="-638"/>
                      <a:pt x="85625" y="1915"/>
                    </a:cubicBezTo>
                    <a:cubicBezTo>
                      <a:pt x="83069" y="4469"/>
                      <a:pt x="83069" y="8299"/>
                      <a:pt x="85625" y="10853"/>
                    </a:cubicBezTo>
                    <a:cubicBezTo>
                      <a:pt x="85625" y="10853"/>
                      <a:pt x="85625" y="10853"/>
                      <a:pt x="85625" y="10853"/>
                    </a:cubicBezTo>
                    <a:lnTo>
                      <a:pt x="86903" y="12130"/>
                    </a:lnTo>
                    <a:lnTo>
                      <a:pt x="12141" y="86184"/>
                    </a:lnTo>
                    <a:lnTo>
                      <a:pt x="10863" y="84907"/>
                    </a:lnTo>
                    <a:cubicBezTo>
                      <a:pt x="8306" y="82353"/>
                      <a:pt x="4473" y="82353"/>
                      <a:pt x="1917" y="84907"/>
                    </a:cubicBezTo>
                    <a:cubicBezTo>
                      <a:pt x="-639" y="87461"/>
                      <a:pt x="-639" y="91291"/>
                      <a:pt x="1917" y="93845"/>
                    </a:cubicBezTo>
                    <a:lnTo>
                      <a:pt x="61343" y="153216"/>
                    </a:lnTo>
                    <a:cubicBezTo>
                      <a:pt x="63899" y="155769"/>
                      <a:pt x="67733" y="155769"/>
                      <a:pt x="70289" y="153216"/>
                    </a:cubicBezTo>
                    <a:cubicBezTo>
                      <a:pt x="72845" y="150662"/>
                      <a:pt x="72845" y="146832"/>
                      <a:pt x="70289" y="144278"/>
                    </a:cubicBezTo>
                    <a:lnTo>
                      <a:pt x="69011" y="143001"/>
                    </a:lnTo>
                    <a:lnTo>
                      <a:pt x="101600" y="110443"/>
                    </a:lnTo>
                    <a:lnTo>
                      <a:pt x="179557" y="188966"/>
                    </a:lnTo>
                    <a:cubicBezTo>
                      <a:pt x="182113" y="191520"/>
                      <a:pt x="185947" y="191520"/>
                      <a:pt x="188503" y="188966"/>
                    </a:cubicBezTo>
                    <a:cubicBezTo>
                      <a:pt x="191059" y="186412"/>
                      <a:pt x="191059" y="182582"/>
                      <a:pt x="188503" y="180028"/>
                    </a:cubicBezTo>
                    <a:lnTo>
                      <a:pt x="111185" y="101505"/>
                    </a:lnTo>
                    <a:close/>
                    <a:moveTo>
                      <a:pt x="60066" y="134064"/>
                    </a:moveTo>
                    <a:lnTo>
                      <a:pt x="21726" y="95121"/>
                    </a:lnTo>
                    <a:lnTo>
                      <a:pt x="96488" y="21067"/>
                    </a:lnTo>
                    <a:lnTo>
                      <a:pt x="134828" y="59371"/>
                    </a:lnTo>
                    <a:lnTo>
                      <a:pt x="60066" y="134064"/>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grpSp>
      </p:grpSp>
      <p:grpSp>
        <p:nvGrpSpPr>
          <p:cNvPr id="37" name="Group 3">
            <a:extLst>
              <a:ext uri="{FF2B5EF4-FFF2-40B4-BE49-F238E27FC236}">
                <a16:creationId xmlns:a16="http://schemas.microsoft.com/office/drawing/2014/main" id="{A7357AE1-85FF-8A63-CE34-84957E4EB49F}"/>
              </a:ext>
            </a:extLst>
          </p:cNvPr>
          <p:cNvGrpSpPr/>
          <p:nvPr/>
        </p:nvGrpSpPr>
        <p:grpSpPr>
          <a:xfrm>
            <a:off x="10152438" y="2412312"/>
            <a:ext cx="1437478" cy="1367599"/>
            <a:chOff x="2308022" y="2851725"/>
            <a:chExt cx="1437516" cy="1367635"/>
          </a:xfrm>
        </p:grpSpPr>
        <p:sp>
          <p:nvSpPr>
            <p:cNvPr id="38" name="TextBox 204">
              <a:extLst>
                <a:ext uri="{FF2B5EF4-FFF2-40B4-BE49-F238E27FC236}">
                  <a16:creationId xmlns:a16="http://schemas.microsoft.com/office/drawing/2014/main" id="{5A697B51-EF3F-4939-5121-2AB347B3CE47}"/>
                </a:ext>
              </a:extLst>
            </p:cNvPr>
            <p:cNvSpPr txBox="1"/>
            <p:nvPr/>
          </p:nvSpPr>
          <p:spPr>
            <a:xfrm>
              <a:off x="2308022" y="2851725"/>
              <a:ext cx="1437516" cy="1367635"/>
            </a:xfrm>
            <a:prstGeom prst="rect">
              <a:avLst/>
            </a:prstGeom>
            <a:solidFill>
              <a:srgbClr val="17618C"/>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205">
              <a:extLst>
                <a:ext uri="{FF2B5EF4-FFF2-40B4-BE49-F238E27FC236}">
                  <a16:creationId xmlns:a16="http://schemas.microsoft.com/office/drawing/2014/main" id="{AAEA4BD4-5014-DB7D-AAF5-11410548B874}"/>
                </a:ext>
              </a:extLst>
            </p:cNvPr>
            <p:cNvSpPr txBox="1"/>
            <p:nvPr/>
          </p:nvSpPr>
          <p:spPr>
            <a:xfrm>
              <a:off x="2475902" y="3531975"/>
              <a:ext cx="1184650" cy="593954"/>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Historical grants for infrastructure renewal </a:t>
              </a:r>
            </a:p>
          </p:txBody>
        </p:sp>
        <p:grpSp>
          <p:nvGrpSpPr>
            <p:cNvPr id="40" name="Graphic 4">
              <a:extLst>
                <a:ext uri="{FF2B5EF4-FFF2-40B4-BE49-F238E27FC236}">
                  <a16:creationId xmlns:a16="http://schemas.microsoft.com/office/drawing/2014/main" id="{7159DF99-673B-BBF8-087C-A6D0D8016332}"/>
                </a:ext>
              </a:extLst>
            </p:cNvPr>
            <p:cNvGrpSpPr>
              <a:grpSpLocks noChangeAspect="1"/>
            </p:cNvGrpSpPr>
            <p:nvPr/>
          </p:nvGrpSpPr>
          <p:grpSpPr>
            <a:xfrm>
              <a:off x="2474757" y="3019747"/>
              <a:ext cx="343683" cy="342097"/>
              <a:chOff x="6821896" y="1470393"/>
              <a:chExt cx="226203" cy="225992"/>
            </a:xfrm>
            <a:solidFill>
              <a:schemeClr val="bg1"/>
            </a:solidFill>
          </p:grpSpPr>
          <p:sp>
            <p:nvSpPr>
              <p:cNvPr id="41" name="Graphic 4">
                <a:extLst>
                  <a:ext uri="{FF2B5EF4-FFF2-40B4-BE49-F238E27FC236}">
                    <a16:creationId xmlns:a16="http://schemas.microsoft.com/office/drawing/2014/main" id="{3F949313-7B6E-F68E-FFC5-45C1F5C2D3FA}"/>
                  </a:ext>
                </a:extLst>
              </p:cNvPr>
              <p:cNvSpPr/>
              <p:nvPr/>
            </p:nvSpPr>
            <p:spPr>
              <a:xfrm>
                <a:off x="6860236" y="1506144"/>
                <a:ext cx="150802" cy="150661"/>
              </a:xfrm>
              <a:custGeom>
                <a:avLst/>
                <a:gdLst>
                  <a:gd name="connsiteX0" fmla="*/ 75402 w 150802"/>
                  <a:gd name="connsiteY0" fmla="*/ 0 h 150661"/>
                  <a:gd name="connsiteX1" fmla="*/ 0 w 150802"/>
                  <a:gd name="connsiteY1" fmla="*/ 75331 h 150661"/>
                  <a:gd name="connsiteX2" fmla="*/ 75402 w 150802"/>
                  <a:gd name="connsiteY2" fmla="*/ 150662 h 150661"/>
                  <a:gd name="connsiteX3" fmla="*/ 150802 w 150802"/>
                  <a:gd name="connsiteY3" fmla="*/ 75331 h 150661"/>
                  <a:gd name="connsiteX4" fmla="*/ 150802 w 150802"/>
                  <a:gd name="connsiteY4" fmla="*/ 75331 h 150661"/>
                  <a:gd name="connsiteX5" fmla="*/ 75402 w 150802"/>
                  <a:gd name="connsiteY5" fmla="*/ 0 h 150661"/>
                  <a:gd name="connsiteX6" fmla="*/ 75402 w 150802"/>
                  <a:gd name="connsiteY6" fmla="*/ 138532 h 150661"/>
                  <a:gd name="connsiteX7" fmla="*/ 12780 w 150802"/>
                  <a:gd name="connsiteY7" fmla="*/ 75969 h 150661"/>
                  <a:gd name="connsiteX8" fmla="*/ 75402 w 150802"/>
                  <a:gd name="connsiteY8" fmla="*/ 13406 h 150661"/>
                  <a:gd name="connsiteX9" fmla="*/ 138022 w 150802"/>
                  <a:gd name="connsiteY9" fmla="*/ 75969 h 150661"/>
                  <a:gd name="connsiteX10" fmla="*/ 138022 w 150802"/>
                  <a:gd name="connsiteY10" fmla="*/ 75969 h 150661"/>
                  <a:gd name="connsiteX11" fmla="*/ 75402 w 150802"/>
                  <a:gd name="connsiteY11" fmla="*/ 138532 h 150661"/>
                  <a:gd name="connsiteX12" fmla="*/ 75402 w 150802"/>
                  <a:gd name="connsiteY12" fmla="*/ 138532 h 150661"/>
                  <a:gd name="connsiteX13" fmla="*/ 75402 w 150802"/>
                  <a:gd name="connsiteY13" fmla="*/ 138532 h 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802" h="150661">
                    <a:moveTo>
                      <a:pt x="75402" y="0"/>
                    </a:moveTo>
                    <a:cubicBezTo>
                      <a:pt x="33867" y="0"/>
                      <a:pt x="0" y="33835"/>
                      <a:pt x="0" y="75331"/>
                    </a:cubicBezTo>
                    <a:cubicBezTo>
                      <a:pt x="0" y="116827"/>
                      <a:pt x="33867" y="150662"/>
                      <a:pt x="75402" y="150662"/>
                    </a:cubicBezTo>
                    <a:cubicBezTo>
                      <a:pt x="116936" y="150662"/>
                      <a:pt x="150802" y="116827"/>
                      <a:pt x="150802" y="75331"/>
                    </a:cubicBezTo>
                    <a:cubicBezTo>
                      <a:pt x="150802" y="75331"/>
                      <a:pt x="150802" y="75331"/>
                      <a:pt x="150802" y="75331"/>
                    </a:cubicBezTo>
                    <a:cubicBezTo>
                      <a:pt x="150802" y="33835"/>
                      <a:pt x="116936" y="0"/>
                      <a:pt x="75402" y="0"/>
                    </a:cubicBezTo>
                    <a:close/>
                    <a:moveTo>
                      <a:pt x="75402" y="138532"/>
                    </a:moveTo>
                    <a:cubicBezTo>
                      <a:pt x="40896" y="138532"/>
                      <a:pt x="12780" y="110443"/>
                      <a:pt x="12780" y="75969"/>
                    </a:cubicBezTo>
                    <a:cubicBezTo>
                      <a:pt x="12780" y="41496"/>
                      <a:pt x="40896" y="13406"/>
                      <a:pt x="75402" y="13406"/>
                    </a:cubicBezTo>
                    <a:cubicBezTo>
                      <a:pt x="109907" y="13406"/>
                      <a:pt x="138022" y="41496"/>
                      <a:pt x="138022" y="75969"/>
                    </a:cubicBezTo>
                    <a:cubicBezTo>
                      <a:pt x="138022" y="75969"/>
                      <a:pt x="138022" y="75969"/>
                      <a:pt x="138022" y="75969"/>
                    </a:cubicBezTo>
                    <a:cubicBezTo>
                      <a:pt x="138022" y="110443"/>
                      <a:pt x="109907" y="138532"/>
                      <a:pt x="75402" y="138532"/>
                    </a:cubicBezTo>
                    <a:cubicBezTo>
                      <a:pt x="75402" y="138532"/>
                      <a:pt x="75402" y="138532"/>
                      <a:pt x="75402" y="138532"/>
                    </a:cubicBezTo>
                    <a:lnTo>
                      <a:pt x="75402" y="138532"/>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42" name="Graphic 4">
                <a:extLst>
                  <a:ext uri="{FF2B5EF4-FFF2-40B4-BE49-F238E27FC236}">
                    <a16:creationId xmlns:a16="http://schemas.microsoft.com/office/drawing/2014/main" id="{C98ED0D1-03B2-A894-D656-1F4BA0F6E5DC}"/>
                  </a:ext>
                </a:extLst>
              </p:cNvPr>
              <p:cNvSpPr/>
              <p:nvPr/>
            </p:nvSpPr>
            <p:spPr>
              <a:xfrm>
                <a:off x="6990591" y="1637654"/>
                <a:ext cx="26837" cy="26812"/>
              </a:xfrm>
              <a:custGeom>
                <a:avLst/>
                <a:gdLst>
                  <a:gd name="connsiteX0" fmla="*/ 10862 w 26837"/>
                  <a:gd name="connsiteY0" fmla="*/ 1915 h 26812"/>
                  <a:gd name="connsiteX1" fmla="*/ 1917 w 26837"/>
                  <a:gd name="connsiteY1" fmla="*/ 1915 h 26812"/>
                  <a:gd name="connsiteX2" fmla="*/ 1917 w 26837"/>
                  <a:gd name="connsiteY2" fmla="*/ 10853 h 26812"/>
                  <a:gd name="connsiteX3" fmla="*/ 1917 w 26837"/>
                  <a:gd name="connsiteY3" fmla="*/ 10853 h 26812"/>
                  <a:gd name="connsiteX4" fmla="*/ 15975 w 26837"/>
                  <a:gd name="connsiteY4" fmla="*/ 24897 h 26812"/>
                  <a:gd name="connsiteX5" fmla="*/ 24921 w 26837"/>
                  <a:gd name="connsiteY5" fmla="*/ 24897 h 26812"/>
                  <a:gd name="connsiteX6" fmla="*/ 24921 w 26837"/>
                  <a:gd name="connsiteY6" fmla="*/ 15960 h 26812"/>
                  <a:gd name="connsiteX7" fmla="*/ 24921 w 26837"/>
                  <a:gd name="connsiteY7" fmla="*/ 15960 h 26812"/>
                  <a:gd name="connsiteX8" fmla="*/ 10862 w 26837"/>
                  <a:gd name="connsiteY8" fmla="*/ 1915 h 2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37" h="26812">
                    <a:moveTo>
                      <a:pt x="10862" y="1915"/>
                    </a:moveTo>
                    <a:cubicBezTo>
                      <a:pt x="8307" y="-638"/>
                      <a:pt x="4472" y="-638"/>
                      <a:pt x="1917" y="1915"/>
                    </a:cubicBezTo>
                    <a:cubicBezTo>
                      <a:pt x="-639" y="4469"/>
                      <a:pt x="-639" y="8299"/>
                      <a:pt x="1917" y="10853"/>
                    </a:cubicBezTo>
                    <a:cubicBezTo>
                      <a:pt x="1917" y="10853"/>
                      <a:pt x="1917" y="10853"/>
                      <a:pt x="1917" y="10853"/>
                    </a:cubicBezTo>
                    <a:lnTo>
                      <a:pt x="15975" y="24897"/>
                    </a:lnTo>
                    <a:cubicBezTo>
                      <a:pt x="18531" y="27451"/>
                      <a:pt x="22365" y="27451"/>
                      <a:pt x="24921" y="24897"/>
                    </a:cubicBezTo>
                    <a:cubicBezTo>
                      <a:pt x="27477" y="22344"/>
                      <a:pt x="27477" y="18513"/>
                      <a:pt x="24921" y="15960"/>
                    </a:cubicBezTo>
                    <a:lnTo>
                      <a:pt x="24921" y="15960"/>
                    </a:lnTo>
                    <a:lnTo>
                      <a:pt x="10862" y="1915"/>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43" name="Graphic 4">
                <a:extLst>
                  <a:ext uri="{FF2B5EF4-FFF2-40B4-BE49-F238E27FC236}">
                    <a16:creationId xmlns:a16="http://schemas.microsoft.com/office/drawing/2014/main" id="{BB0570E6-8641-F362-AA8E-EE7E78A22DE4}"/>
                  </a:ext>
                </a:extLst>
              </p:cNvPr>
              <p:cNvSpPr/>
              <p:nvPr/>
            </p:nvSpPr>
            <p:spPr>
              <a:xfrm>
                <a:off x="6852858" y="1500688"/>
                <a:ext cx="25269" cy="25246"/>
              </a:xfrm>
              <a:custGeom>
                <a:avLst/>
                <a:gdLst>
                  <a:gd name="connsiteX0" fmla="*/ 14407 w 25269"/>
                  <a:gd name="connsiteY0" fmla="*/ 23331 h 25246"/>
                  <a:gd name="connsiteX1" fmla="*/ 18880 w 25269"/>
                  <a:gd name="connsiteY1" fmla="*/ 25246 h 25246"/>
                  <a:gd name="connsiteX2" fmla="*/ 23353 w 25269"/>
                  <a:gd name="connsiteY2" fmla="*/ 23331 h 25246"/>
                  <a:gd name="connsiteX3" fmla="*/ 23353 w 25269"/>
                  <a:gd name="connsiteY3" fmla="*/ 14394 h 25246"/>
                  <a:gd name="connsiteX4" fmla="*/ 23353 w 25269"/>
                  <a:gd name="connsiteY4" fmla="*/ 14394 h 25246"/>
                  <a:gd name="connsiteX5" fmla="*/ 11212 w 25269"/>
                  <a:gd name="connsiteY5" fmla="*/ 2264 h 25246"/>
                  <a:gd name="connsiteX6" fmla="*/ 2266 w 25269"/>
                  <a:gd name="connsiteY6" fmla="*/ 1626 h 25246"/>
                  <a:gd name="connsiteX7" fmla="*/ 1627 w 25269"/>
                  <a:gd name="connsiteY7" fmla="*/ 10563 h 25246"/>
                  <a:gd name="connsiteX8" fmla="*/ 2266 w 25269"/>
                  <a:gd name="connsiteY8" fmla="*/ 11202 h 25246"/>
                  <a:gd name="connsiteX9" fmla="*/ 14407 w 25269"/>
                  <a:gd name="connsiteY9" fmla="*/ 23331 h 2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69" h="25246">
                    <a:moveTo>
                      <a:pt x="14407" y="23331"/>
                    </a:moveTo>
                    <a:cubicBezTo>
                      <a:pt x="15685" y="24608"/>
                      <a:pt x="16963" y="25246"/>
                      <a:pt x="18880" y="25246"/>
                    </a:cubicBezTo>
                    <a:cubicBezTo>
                      <a:pt x="20796" y="25246"/>
                      <a:pt x="22075" y="24608"/>
                      <a:pt x="23353" y="23331"/>
                    </a:cubicBezTo>
                    <a:cubicBezTo>
                      <a:pt x="25909" y="20778"/>
                      <a:pt x="25909" y="16947"/>
                      <a:pt x="23353" y="14394"/>
                    </a:cubicBezTo>
                    <a:cubicBezTo>
                      <a:pt x="23353" y="14394"/>
                      <a:pt x="23353" y="14394"/>
                      <a:pt x="23353" y="14394"/>
                    </a:cubicBezTo>
                    <a:lnTo>
                      <a:pt x="11212" y="2264"/>
                    </a:lnTo>
                    <a:cubicBezTo>
                      <a:pt x="8656" y="-290"/>
                      <a:pt x="4822" y="-928"/>
                      <a:pt x="2266" y="1626"/>
                    </a:cubicBezTo>
                    <a:cubicBezTo>
                      <a:pt x="-290" y="4179"/>
                      <a:pt x="-929" y="8010"/>
                      <a:pt x="1627" y="10563"/>
                    </a:cubicBezTo>
                    <a:cubicBezTo>
                      <a:pt x="1627" y="10563"/>
                      <a:pt x="2266" y="11202"/>
                      <a:pt x="2266" y="11202"/>
                    </a:cubicBezTo>
                    <a:lnTo>
                      <a:pt x="14407" y="23331"/>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44" name="Graphic 4">
                <a:extLst>
                  <a:ext uri="{FF2B5EF4-FFF2-40B4-BE49-F238E27FC236}">
                    <a16:creationId xmlns:a16="http://schemas.microsoft.com/office/drawing/2014/main" id="{92886B48-3DB0-272E-AAED-C8E8C004E5AF}"/>
                  </a:ext>
                </a:extLst>
              </p:cNvPr>
              <p:cNvSpPr/>
              <p:nvPr/>
            </p:nvSpPr>
            <p:spPr>
              <a:xfrm>
                <a:off x="6851290" y="1637727"/>
                <a:ext cx="26837" cy="26739"/>
              </a:xfrm>
              <a:custGeom>
                <a:avLst/>
                <a:gdLst>
                  <a:gd name="connsiteX0" fmla="*/ 15975 w 26837"/>
                  <a:gd name="connsiteY0" fmla="*/ 1842 h 26739"/>
                  <a:gd name="connsiteX1" fmla="*/ 1917 w 26837"/>
                  <a:gd name="connsiteY1" fmla="*/ 15887 h 26739"/>
                  <a:gd name="connsiteX2" fmla="*/ 1917 w 26837"/>
                  <a:gd name="connsiteY2" fmla="*/ 24824 h 26739"/>
                  <a:gd name="connsiteX3" fmla="*/ 10863 w 26837"/>
                  <a:gd name="connsiteY3" fmla="*/ 24824 h 26739"/>
                  <a:gd name="connsiteX4" fmla="*/ 10863 w 26837"/>
                  <a:gd name="connsiteY4" fmla="*/ 24824 h 26739"/>
                  <a:gd name="connsiteX5" fmla="*/ 24921 w 26837"/>
                  <a:gd name="connsiteY5" fmla="*/ 11418 h 26739"/>
                  <a:gd name="connsiteX6" fmla="*/ 24921 w 26837"/>
                  <a:gd name="connsiteY6" fmla="*/ 2480 h 26739"/>
                  <a:gd name="connsiteX7" fmla="*/ 24921 w 26837"/>
                  <a:gd name="connsiteY7" fmla="*/ 2480 h 26739"/>
                  <a:gd name="connsiteX8" fmla="*/ 15975 w 26837"/>
                  <a:gd name="connsiteY8" fmla="*/ 1842 h 2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37" h="26739">
                    <a:moveTo>
                      <a:pt x="15975" y="1842"/>
                    </a:moveTo>
                    <a:lnTo>
                      <a:pt x="1917" y="15887"/>
                    </a:lnTo>
                    <a:cubicBezTo>
                      <a:pt x="-639" y="18440"/>
                      <a:pt x="-639" y="22271"/>
                      <a:pt x="1917" y="24824"/>
                    </a:cubicBezTo>
                    <a:cubicBezTo>
                      <a:pt x="4473" y="27378"/>
                      <a:pt x="8307" y="27378"/>
                      <a:pt x="10863" y="24824"/>
                    </a:cubicBezTo>
                    <a:cubicBezTo>
                      <a:pt x="10863" y="24824"/>
                      <a:pt x="10863" y="24824"/>
                      <a:pt x="10863" y="24824"/>
                    </a:cubicBezTo>
                    <a:lnTo>
                      <a:pt x="24921" y="11418"/>
                    </a:lnTo>
                    <a:cubicBezTo>
                      <a:pt x="27477" y="8864"/>
                      <a:pt x="27477" y="5034"/>
                      <a:pt x="24921" y="2480"/>
                    </a:cubicBezTo>
                    <a:cubicBezTo>
                      <a:pt x="24921" y="2480"/>
                      <a:pt x="24921" y="2480"/>
                      <a:pt x="24921" y="2480"/>
                    </a:cubicBezTo>
                    <a:cubicBezTo>
                      <a:pt x="22365" y="-712"/>
                      <a:pt x="18531" y="-712"/>
                      <a:pt x="15975" y="1842"/>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45" name="Graphic 4">
                <a:extLst>
                  <a:ext uri="{FF2B5EF4-FFF2-40B4-BE49-F238E27FC236}">
                    <a16:creationId xmlns:a16="http://schemas.microsoft.com/office/drawing/2014/main" id="{73F723EF-D1F4-5E45-596A-3F9E74CB61EF}"/>
                  </a:ext>
                </a:extLst>
              </p:cNvPr>
              <p:cNvSpPr/>
              <p:nvPr/>
            </p:nvSpPr>
            <p:spPr>
              <a:xfrm>
                <a:off x="6990591" y="1500398"/>
                <a:ext cx="24920" cy="24897"/>
              </a:xfrm>
              <a:custGeom>
                <a:avLst/>
                <a:gdLst>
                  <a:gd name="connsiteX0" fmla="*/ 6390 w 24920"/>
                  <a:gd name="connsiteY0" fmla="*/ 24898 h 24897"/>
                  <a:gd name="connsiteX1" fmla="*/ 10862 w 24920"/>
                  <a:gd name="connsiteY1" fmla="*/ 22982 h 24897"/>
                  <a:gd name="connsiteX2" fmla="*/ 23003 w 24920"/>
                  <a:gd name="connsiteY2" fmla="*/ 10853 h 24897"/>
                  <a:gd name="connsiteX3" fmla="*/ 23003 w 24920"/>
                  <a:gd name="connsiteY3" fmla="*/ 1915 h 24897"/>
                  <a:gd name="connsiteX4" fmla="*/ 23003 w 24920"/>
                  <a:gd name="connsiteY4" fmla="*/ 1915 h 24897"/>
                  <a:gd name="connsiteX5" fmla="*/ 14057 w 24920"/>
                  <a:gd name="connsiteY5" fmla="*/ 1915 h 24897"/>
                  <a:gd name="connsiteX6" fmla="*/ 1917 w 24920"/>
                  <a:gd name="connsiteY6" fmla="*/ 14045 h 24897"/>
                  <a:gd name="connsiteX7" fmla="*/ 1917 w 24920"/>
                  <a:gd name="connsiteY7" fmla="*/ 22982 h 24897"/>
                  <a:gd name="connsiteX8" fmla="*/ 6390 w 24920"/>
                  <a:gd name="connsiteY8" fmla="*/ 24898 h 24897"/>
                  <a:gd name="connsiteX9" fmla="*/ 6390 w 24920"/>
                  <a:gd name="connsiteY9" fmla="*/ 24898 h 2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20" h="24897">
                    <a:moveTo>
                      <a:pt x="6390" y="24898"/>
                    </a:moveTo>
                    <a:cubicBezTo>
                      <a:pt x="8307" y="24898"/>
                      <a:pt x="9585" y="24259"/>
                      <a:pt x="10862" y="22982"/>
                    </a:cubicBezTo>
                    <a:lnTo>
                      <a:pt x="23003" y="10853"/>
                    </a:lnTo>
                    <a:cubicBezTo>
                      <a:pt x="25560" y="8299"/>
                      <a:pt x="25560" y="4469"/>
                      <a:pt x="23003" y="1915"/>
                    </a:cubicBezTo>
                    <a:cubicBezTo>
                      <a:pt x="23003" y="1915"/>
                      <a:pt x="23003" y="1915"/>
                      <a:pt x="23003" y="1915"/>
                    </a:cubicBezTo>
                    <a:cubicBezTo>
                      <a:pt x="20447" y="-638"/>
                      <a:pt x="16613" y="-638"/>
                      <a:pt x="14057" y="1915"/>
                    </a:cubicBezTo>
                    <a:lnTo>
                      <a:pt x="1917" y="14045"/>
                    </a:lnTo>
                    <a:cubicBezTo>
                      <a:pt x="-639" y="16598"/>
                      <a:pt x="-639" y="20429"/>
                      <a:pt x="1917" y="22982"/>
                    </a:cubicBezTo>
                    <a:cubicBezTo>
                      <a:pt x="3195" y="24259"/>
                      <a:pt x="4472" y="24898"/>
                      <a:pt x="6390" y="24898"/>
                    </a:cubicBezTo>
                    <a:lnTo>
                      <a:pt x="6390" y="24898"/>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46" name="Graphic 4">
                <a:extLst>
                  <a:ext uri="{FF2B5EF4-FFF2-40B4-BE49-F238E27FC236}">
                    <a16:creationId xmlns:a16="http://schemas.microsoft.com/office/drawing/2014/main" id="{413E9061-FE37-8F73-CF3B-963F543BEDE5}"/>
                  </a:ext>
                </a:extLst>
              </p:cNvPr>
              <p:cNvSpPr/>
              <p:nvPr/>
            </p:nvSpPr>
            <p:spPr>
              <a:xfrm>
                <a:off x="7016150" y="1575729"/>
                <a:ext cx="31949" cy="12767"/>
              </a:xfrm>
              <a:custGeom>
                <a:avLst/>
                <a:gdLst>
                  <a:gd name="connsiteX0" fmla="*/ 25560 w 31949"/>
                  <a:gd name="connsiteY0" fmla="*/ 0 h 12767"/>
                  <a:gd name="connsiteX1" fmla="*/ 6390 w 31949"/>
                  <a:gd name="connsiteY1" fmla="*/ 0 h 12767"/>
                  <a:gd name="connsiteX2" fmla="*/ 0 w 31949"/>
                  <a:gd name="connsiteY2" fmla="*/ 6384 h 12767"/>
                  <a:gd name="connsiteX3" fmla="*/ 6390 w 31949"/>
                  <a:gd name="connsiteY3" fmla="*/ 12768 h 12767"/>
                  <a:gd name="connsiteX4" fmla="*/ 25560 w 31949"/>
                  <a:gd name="connsiteY4" fmla="*/ 12768 h 12767"/>
                  <a:gd name="connsiteX5" fmla="*/ 31950 w 31949"/>
                  <a:gd name="connsiteY5" fmla="*/ 6384 h 12767"/>
                  <a:gd name="connsiteX6" fmla="*/ 25560 w 31949"/>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49" h="12767">
                    <a:moveTo>
                      <a:pt x="25560" y="0"/>
                    </a:moveTo>
                    <a:lnTo>
                      <a:pt x="6390" y="0"/>
                    </a:lnTo>
                    <a:cubicBezTo>
                      <a:pt x="2556" y="0"/>
                      <a:pt x="0" y="2554"/>
                      <a:pt x="0" y="6384"/>
                    </a:cubicBezTo>
                    <a:cubicBezTo>
                      <a:pt x="0" y="10214"/>
                      <a:pt x="2556" y="12768"/>
                      <a:pt x="6390" y="12768"/>
                    </a:cubicBezTo>
                    <a:lnTo>
                      <a:pt x="25560" y="12768"/>
                    </a:lnTo>
                    <a:cubicBezTo>
                      <a:pt x="29394" y="12768"/>
                      <a:pt x="31950" y="10214"/>
                      <a:pt x="31950" y="6384"/>
                    </a:cubicBezTo>
                    <a:cubicBezTo>
                      <a:pt x="31950" y="2554"/>
                      <a:pt x="29394" y="0"/>
                      <a:pt x="25560" y="0"/>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47" name="Graphic 4">
                <a:extLst>
                  <a:ext uri="{FF2B5EF4-FFF2-40B4-BE49-F238E27FC236}">
                    <a16:creationId xmlns:a16="http://schemas.microsoft.com/office/drawing/2014/main" id="{7472BE17-D8CE-67B3-99C2-D2B35E77FEDF}"/>
                  </a:ext>
                </a:extLst>
              </p:cNvPr>
              <p:cNvSpPr/>
              <p:nvPr/>
            </p:nvSpPr>
            <p:spPr>
              <a:xfrm>
                <a:off x="6821896" y="1575729"/>
                <a:ext cx="30672" cy="12767"/>
              </a:xfrm>
              <a:custGeom>
                <a:avLst/>
                <a:gdLst>
                  <a:gd name="connsiteX0" fmla="*/ 24282 w 30672"/>
                  <a:gd name="connsiteY0" fmla="*/ 0 h 12767"/>
                  <a:gd name="connsiteX1" fmla="*/ 6390 w 30672"/>
                  <a:gd name="connsiteY1" fmla="*/ 0 h 12767"/>
                  <a:gd name="connsiteX2" fmla="*/ 0 w 30672"/>
                  <a:gd name="connsiteY2" fmla="*/ 6384 h 12767"/>
                  <a:gd name="connsiteX3" fmla="*/ 6390 w 30672"/>
                  <a:gd name="connsiteY3" fmla="*/ 12768 h 12767"/>
                  <a:gd name="connsiteX4" fmla="*/ 24282 w 30672"/>
                  <a:gd name="connsiteY4" fmla="*/ 12768 h 12767"/>
                  <a:gd name="connsiteX5" fmla="*/ 30672 w 30672"/>
                  <a:gd name="connsiteY5" fmla="*/ 6384 h 12767"/>
                  <a:gd name="connsiteX6" fmla="*/ 24282 w 3067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72" h="12767">
                    <a:moveTo>
                      <a:pt x="24282" y="0"/>
                    </a:moveTo>
                    <a:lnTo>
                      <a:pt x="6390" y="0"/>
                    </a:lnTo>
                    <a:cubicBezTo>
                      <a:pt x="2556" y="0"/>
                      <a:pt x="0" y="2554"/>
                      <a:pt x="0" y="6384"/>
                    </a:cubicBezTo>
                    <a:cubicBezTo>
                      <a:pt x="0" y="10214"/>
                      <a:pt x="2556" y="12768"/>
                      <a:pt x="6390" y="12768"/>
                    </a:cubicBezTo>
                    <a:lnTo>
                      <a:pt x="24282" y="12768"/>
                    </a:lnTo>
                    <a:cubicBezTo>
                      <a:pt x="28116" y="12768"/>
                      <a:pt x="30672" y="10214"/>
                      <a:pt x="30672" y="6384"/>
                    </a:cubicBezTo>
                    <a:cubicBezTo>
                      <a:pt x="30672" y="2554"/>
                      <a:pt x="27477" y="0"/>
                      <a:pt x="24282" y="0"/>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48" name="Graphic 4">
                <a:extLst>
                  <a:ext uri="{FF2B5EF4-FFF2-40B4-BE49-F238E27FC236}">
                    <a16:creationId xmlns:a16="http://schemas.microsoft.com/office/drawing/2014/main" id="{AF6B4A39-4124-5D1F-8E2A-0111E6C77691}"/>
                  </a:ext>
                </a:extLst>
              </p:cNvPr>
              <p:cNvSpPr/>
              <p:nvPr/>
            </p:nvSpPr>
            <p:spPr>
              <a:xfrm>
                <a:off x="6926691" y="1663189"/>
                <a:ext cx="12779" cy="33196"/>
              </a:xfrm>
              <a:custGeom>
                <a:avLst/>
                <a:gdLst>
                  <a:gd name="connsiteX0" fmla="*/ 6390 w 12779"/>
                  <a:gd name="connsiteY0" fmla="*/ 0 h 33196"/>
                  <a:gd name="connsiteX1" fmla="*/ 0 w 12779"/>
                  <a:gd name="connsiteY1" fmla="*/ 6384 h 33196"/>
                  <a:gd name="connsiteX2" fmla="*/ 0 w 12779"/>
                  <a:gd name="connsiteY2" fmla="*/ 26813 h 33196"/>
                  <a:gd name="connsiteX3" fmla="*/ 6390 w 12779"/>
                  <a:gd name="connsiteY3" fmla="*/ 33197 h 33196"/>
                  <a:gd name="connsiteX4" fmla="*/ 12780 w 12779"/>
                  <a:gd name="connsiteY4" fmla="*/ 26813 h 33196"/>
                  <a:gd name="connsiteX5" fmla="*/ 12780 w 12779"/>
                  <a:gd name="connsiteY5" fmla="*/ 6384 h 33196"/>
                  <a:gd name="connsiteX6" fmla="*/ 6390 w 12779"/>
                  <a:gd name="connsiteY6" fmla="*/ 0 h 3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33196">
                    <a:moveTo>
                      <a:pt x="6390" y="0"/>
                    </a:moveTo>
                    <a:cubicBezTo>
                      <a:pt x="2556" y="0"/>
                      <a:pt x="0" y="2554"/>
                      <a:pt x="0" y="6384"/>
                    </a:cubicBezTo>
                    <a:lnTo>
                      <a:pt x="0" y="26813"/>
                    </a:lnTo>
                    <a:cubicBezTo>
                      <a:pt x="0" y="30643"/>
                      <a:pt x="2556" y="33197"/>
                      <a:pt x="6390" y="33197"/>
                    </a:cubicBezTo>
                    <a:cubicBezTo>
                      <a:pt x="10224" y="33197"/>
                      <a:pt x="12780" y="30643"/>
                      <a:pt x="12780" y="26813"/>
                    </a:cubicBezTo>
                    <a:lnTo>
                      <a:pt x="12780" y="6384"/>
                    </a:lnTo>
                    <a:cubicBezTo>
                      <a:pt x="12780" y="3192"/>
                      <a:pt x="10224" y="0"/>
                      <a:pt x="6390" y="0"/>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49" name="Graphic 4">
                <a:extLst>
                  <a:ext uri="{FF2B5EF4-FFF2-40B4-BE49-F238E27FC236}">
                    <a16:creationId xmlns:a16="http://schemas.microsoft.com/office/drawing/2014/main" id="{45C503F6-BB69-37F4-F734-B041594B99D4}"/>
                  </a:ext>
                </a:extLst>
              </p:cNvPr>
              <p:cNvSpPr/>
              <p:nvPr/>
            </p:nvSpPr>
            <p:spPr>
              <a:xfrm>
                <a:off x="6926691" y="1470393"/>
                <a:ext cx="12779" cy="29366"/>
              </a:xfrm>
              <a:custGeom>
                <a:avLst/>
                <a:gdLst>
                  <a:gd name="connsiteX0" fmla="*/ 6390 w 12779"/>
                  <a:gd name="connsiteY0" fmla="*/ 29366 h 29366"/>
                  <a:gd name="connsiteX1" fmla="*/ 12780 w 12779"/>
                  <a:gd name="connsiteY1" fmla="*/ 22982 h 29366"/>
                  <a:gd name="connsiteX2" fmla="*/ 12780 w 12779"/>
                  <a:gd name="connsiteY2" fmla="*/ 6384 h 29366"/>
                  <a:gd name="connsiteX3" fmla="*/ 6390 w 12779"/>
                  <a:gd name="connsiteY3" fmla="*/ 0 h 29366"/>
                  <a:gd name="connsiteX4" fmla="*/ 0 w 12779"/>
                  <a:gd name="connsiteY4" fmla="*/ 6384 h 29366"/>
                  <a:gd name="connsiteX5" fmla="*/ 0 w 12779"/>
                  <a:gd name="connsiteY5" fmla="*/ 22982 h 29366"/>
                  <a:gd name="connsiteX6" fmla="*/ 6390 w 12779"/>
                  <a:gd name="connsiteY6" fmla="*/ 29366 h 2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29366">
                    <a:moveTo>
                      <a:pt x="6390" y="29366"/>
                    </a:moveTo>
                    <a:cubicBezTo>
                      <a:pt x="10224" y="29366"/>
                      <a:pt x="12780" y="26813"/>
                      <a:pt x="12780" y="22982"/>
                    </a:cubicBezTo>
                    <a:lnTo>
                      <a:pt x="12780" y="6384"/>
                    </a:lnTo>
                    <a:cubicBezTo>
                      <a:pt x="12780" y="2554"/>
                      <a:pt x="10224" y="0"/>
                      <a:pt x="6390" y="0"/>
                    </a:cubicBezTo>
                    <a:cubicBezTo>
                      <a:pt x="2556" y="0"/>
                      <a:pt x="0" y="2554"/>
                      <a:pt x="0" y="6384"/>
                    </a:cubicBezTo>
                    <a:lnTo>
                      <a:pt x="0" y="22982"/>
                    </a:lnTo>
                    <a:cubicBezTo>
                      <a:pt x="0" y="26174"/>
                      <a:pt x="2556" y="29366"/>
                      <a:pt x="6390" y="29366"/>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50" name="Graphic 4">
                <a:extLst>
                  <a:ext uri="{FF2B5EF4-FFF2-40B4-BE49-F238E27FC236}">
                    <a16:creationId xmlns:a16="http://schemas.microsoft.com/office/drawing/2014/main" id="{8DBA5C04-A8D1-ABE1-D4B8-2A8E2DAC03A3}"/>
                  </a:ext>
                </a:extLst>
              </p:cNvPr>
              <p:cNvSpPr/>
              <p:nvPr/>
            </p:nvSpPr>
            <p:spPr>
              <a:xfrm>
                <a:off x="6911873" y="1532318"/>
                <a:ext cx="59228" cy="106612"/>
              </a:xfrm>
              <a:custGeom>
                <a:avLst/>
                <a:gdLst>
                  <a:gd name="connsiteX0" fmla="*/ 52519 w 59228"/>
                  <a:gd name="connsiteY0" fmla="*/ 33835 h 106612"/>
                  <a:gd name="connsiteX1" fmla="*/ 43573 w 59228"/>
                  <a:gd name="connsiteY1" fmla="*/ 33835 h 106612"/>
                  <a:gd name="connsiteX2" fmla="*/ 48685 w 59228"/>
                  <a:gd name="connsiteY2" fmla="*/ 7661 h 106612"/>
                  <a:gd name="connsiteX3" fmla="*/ 47407 w 59228"/>
                  <a:gd name="connsiteY3" fmla="*/ 2554 h 106612"/>
                  <a:gd name="connsiteX4" fmla="*/ 42295 w 59228"/>
                  <a:gd name="connsiteY4" fmla="*/ 0 h 106612"/>
                  <a:gd name="connsiteX5" fmla="*/ 16735 w 59228"/>
                  <a:gd name="connsiteY5" fmla="*/ 0 h 106612"/>
                  <a:gd name="connsiteX6" fmla="*/ 10346 w 59228"/>
                  <a:gd name="connsiteY6" fmla="*/ 5107 h 106612"/>
                  <a:gd name="connsiteX7" fmla="*/ 121 w 59228"/>
                  <a:gd name="connsiteY7" fmla="*/ 50434 h 106612"/>
                  <a:gd name="connsiteX8" fmla="*/ 5233 w 59228"/>
                  <a:gd name="connsiteY8" fmla="*/ 58094 h 106612"/>
                  <a:gd name="connsiteX9" fmla="*/ 6511 w 59228"/>
                  <a:gd name="connsiteY9" fmla="*/ 58094 h 106612"/>
                  <a:gd name="connsiteX10" fmla="*/ 16096 w 59228"/>
                  <a:gd name="connsiteY10" fmla="*/ 58094 h 106612"/>
                  <a:gd name="connsiteX11" fmla="*/ 10346 w 59228"/>
                  <a:gd name="connsiteY11" fmla="*/ 98952 h 106612"/>
                  <a:gd name="connsiteX12" fmla="*/ 14818 w 59228"/>
                  <a:gd name="connsiteY12" fmla="*/ 105974 h 106612"/>
                  <a:gd name="connsiteX13" fmla="*/ 16735 w 59228"/>
                  <a:gd name="connsiteY13" fmla="*/ 106613 h 106612"/>
                  <a:gd name="connsiteX14" fmla="*/ 22486 w 59228"/>
                  <a:gd name="connsiteY14" fmla="*/ 103421 h 106612"/>
                  <a:gd name="connsiteX15" fmla="*/ 58270 w 59228"/>
                  <a:gd name="connsiteY15" fmla="*/ 44050 h 106612"/>
                  <a:gd name="connsiteX16" fmla="*/ 58270 w 59228"/>
                  <a:gd name="connsiteY16" fmla="*/ 37666 h 106612"/>
                  <a:gd name="connsiteX17" fmla="*/ 52519 w 59228"/>
                  <a:gd name="connsiteY17" fmla="*/ 33835 h 106612"/>
                  <a:gd name="connsiteX18" fmla="*/ 27598 w 59228"/>
                  <a:gd name="connsiteY18" fmla="*/ 69585 h 106612"/>
                  <a:gd name="connsiteX19" fmla="*/ 30154 w 59228"/>
                  <a:gd name="connsiteY19" fmla="*/ 52349 h 106612"/>
                  <a:gd name="connsiteX20" fmla="*/ 28876 w 59228"/>
                  <a:gd name="connsiteY20" fmla="*/ 47242 h 106612"/>
                  <a:gd name="connsiteX21" fmla="*/ 23764 w 59228"/>
                  <a:gd name="connsiteY21" fmla="*/ 44688 h 106612"/>
                  <a:gd name="connsiteX22" fmla="*/ 14818 w 59228"/>
                  <a:gd name="connsiteY22" fmla="*/ 44688 h 106612"/>
                  <a:gd name="connsiteX23" fmla="*/ 22486 w 59228"/>
                  <a:gd name="connsiteY23" fmla="*/ 12130 h 106612"/>
                  <a:gd name="connsiteX24" fmla="*/ 35266 w 59228"/>
                  <a:gd name="connsiteY24" fmla="*/ 12130 h 106612"/>
                  <a:gd name="connsiteX25" fmla="*/ 30154 w 59228"/>
                  <a:gd name="connsiteY25" fmla="*/ 38304 h 106612"/>
                  <a:gd name="connsiteX26" fmla="*/ 35266 w 59228"/>
                  <a:gd name="connsiteY26" fmla="*/ 45965 h 106612"/>
                  <a:gd name="connsiteX27" fmla="*/ 36544 w 59228"/>
                  <a:gd name="connsiteY27" fmla="*/ 45965 h 106612"/>
                  <a:gd name="connsiteX28" fmla="*/ 41656 w 59228"/>
                  <a:gd name="connsiteY28" fmla="*/ 45965 h 106612"/>
                  <a:gd name="connsiteX29" fmla="*/ 27598 w 59228"/>
                  <a:gd name="connsiteY29" fmla="*/ 69585 h 10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228" h="106612">
                    <a:moveTo>
                      <a:pt x="52519" y="33835"/>
                    </a:moveTo>
                    <a:lnTo>
                      <a:pt x="43573" y="33835"/>
                    </a:lnTo>
                    <a:lnTo>
                      <a:pt x="48685" y="7661"/>
                    </a:lnTo>
                    <a:cubicBezTo>
                      <a:pt x="49324" y="5746"/>
                      <a:pt x="48685" y="3830"/>
                      <a:pt x="47407" y="2554"/>
                    </a:cubicBezTo>
                    <a:cubicBezTo>
                      <a:pt x="46129" y="1277"/>
                      <a:pt x="44212" y="0"/>
                      <a:pt x="42295" y="0"/>
                    </a:cubicBezTo>
                    <a:lnTo>
                      <a:pt x="16735" y="0"/>
                    </a:lnTo>
                    <a:cubicBezTo>
                      <a:pt x="13541" y="0"/>
                      <a:pt x="10984" y="1915"/>
                      <a:pt x="10346" y="5107"/>
                    </a:cubicBezTo>
                    <a:lnTo>
                      <a:pt x="121" y="50434"/>
                    </a:lnTo>
                    <a:cubicBezTo>
                      <a:pt x="-518" y="53626"/>
                      <a:pt x="1399" y="57456"/>
                      <a:pt x="5233" y="58094"/>
                    </a:cubicBezTo>
                    <a:cubicBezTo>
                      <a:pt x="5872" y="58094"/>
                      <a:pt x="6511" y="58094"/>
                      <a:pt x="6511" y="58094"/>
                    </a:cubicBezTo>
                    <a:lnTo>
                      <a:pt x="16096" y="58094"/>
                    </a:lnTo>
                    <a:lnTo>
                      <a:pt x="10346" y="98952"/>
                    </a:lnTo>
                    <a:cubicBezTo>
                      <a:pt x="9706" y="102144"/>
                      <a:pt x="11623" y="105336"/>
                      <a:pt x="14818" y="105974"/>
                    </a:cubicBezTo>
                    <a:cubicBezTo>
                      <a:pt x="15457" y="105974"/>
                      <a:pt x="16096" y="106613"/>
                      <a:pt x="16735" y="106613"/>
                    </a:cubicBezTo>
                    <a:cubicBezTo>
                      <a:pt x="19291" y="106613"/>
                      <a:pt x="21208" y="105336"/>
                      <a:pt x="22486" y="103421"/>
                    </a:cubicBezTo>
                    <a:lnTo>
                      <a:pt x="58270" y="44050"/>
                    </a:lnTo>
                    <a:cubicBezTo>
                      <a:pt x="59548" y="42134"/>
                      <a:pt x="59548" y="39581"/>
                      <a:pt x="58270" y="37666"/>
                    </a:cubicBezTo>
                    <a:cubicBezTo>
                      <a:pt x="56992" y="35112"/>
                      <a:pt x="55075" y="33835"/>
                      <a:pt x="52519" y="33835"/>
                    </a:cubicBezTo>
                    <a:close/>
                    <a:moveTo>
                      <a:pt x="27598" y="69585"/>
                    </a:moveTo>
                    <a:lnTo>
                      <a:pt x="30154" y="52349"/>
                    </a:lnTo>
                    <a:cubicBezTo>
                      <a:pt x="30154" y="50434"/>
                      <a:pt x="30154" y="48518"/>
                      <a:pt x="28876" y="47242"/>
                    </a:cubicBezTo>
                    <a:cubicBezTo>
                      <a:pt x="27598" y="45965"/>
                      <a:pt x="25681" y="44688"/>
                      <a:pt x="23764" y="44688"/>
                    </a:cubicBezTo>
                    <a:lnTo>
                      <a:pt x="14818" y="44688"/>
                    </a:lnTo>
                    <a:lnTo>
                      <a:pt x="22486" y="12130"/>
                    </a:lnTo>
                    <a:lnTo>
                      <a:pt x="35266" y="12130"/>
                    </a:lnTo>
                    <a:lnTo>
                      <a:pt x="30154" y="38304"/>
                    </a:lnTo>
                    <a:cubicBezTo>
                      <a:pt x="29515" y="41496"/>
                      <a:pt x="32071" y="45326"/>
                      <a:pt x="35266" y="45965"/>
                    </a:cubicBezTo>
                    <a:cubicBezTo>
                      <a:pt x="35905" y="45965"/>
                      <a:pt x="35905" y="45965"/>
                      <a:pt x="36544" y="45965"/>
                    </a:cubicBezTo>
                    <a:lnTo>
                      <a:pt x="41656" y="45965"/>
                    </a:lnTo>
                    <a:lnTo>
                      <a:pt x="27598" y="69585"/>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grpSp>
      </p:grpSp>
      <p:grpSp>
        <p:nvGrpSpPr>
          <p:cNvPr id="51" name="Group 10">
            <a:extLst>
              <a:ext uri="{FF2B5EF4-FFF2-40B4-BE49-F238E27FC236}">
                <a16:creationId xmlns:a16="http://schemas.microsoft.com/office/drawing/2014/main" id="{93CB1256-51D2-7CC5-3416-817949DE5F1B}"/>
              </a:ext>
            </a:extLst>
          </p:cNvPr>
          <p:cNvGrpSpPr/>
          <p:nvPr/>
        </p:nvGrpSpPr>
        <p:grpSpPr>
          <a:xfrm>
            <a:off x="8618030" y="3865792"/>
            <a:ext cx="1437478" cy="1367599"/>
            <a:chOff x="6831582" y="4277861"/>
            <a:chExt cx="1437516" cy="1367635"/>
          </a:xfrm>
        </p:grpSpPr>
        <p:sp>
          <p:nvSpPr>
            <p:cNvPr id="52" name="TextBox 239">
              <a:extLst>
                <a:ext uri="{FF2B5EF4-FFF2-40B4-BE49-F238E27FC236}">
                  <a16:creationId xmlns:a16="http://schemas.microsoft.com/office/drawing/2014/main" id="{550662BB-DB88-E157-C347-2533314E8BEB}"/>
                </a:ext>
              </a:extLst>
            </p:cNvPr>
            <p:cNvSpPr txBox="1"/>
            <p:nvPr/>
          </p:nvSpPr>
          <p:spPr>
            <a:xfrm>
              <a:off x="6831582" y="4277861"/>
              <a:ext cx="1437516" cy="1367635"/>
            </a:xfrm>
            <a:prstGeom prst="rect">
              <a:avLst/>
            </a:prstGeom>
            <a:solidFill>
              <a:srgbClr val="13754C"/>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240">
              <a:extLst>
                <a:ext uri="{FF2B5EF4-FFF2-40B4-BE49-F238E27FC236}">
                  <a16:creationId xmlns:a16="http://schemas.microsoft.com/office/drawing/2014/main" id="{24B4BBA4-E455-AB2D-0107-FAFF6A8BB543}"/>
                </a:ext>
              </a:extLst>
            </p:cNvPr>
            <p:cNvSpPr txBox="1"/>
            <p:nvPr/>
          </p:nvSpPr>
          <p:spPr>
            <a:xfrm>
              <a:off x="6999462" y="4958111"/>
              <a:ext cx="1184650" cy="593954"/>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Energy efficiency and sustainability</a:t>
              </a:r>
            </a:p>
          </p:txBody>
        </p:sp>
        <p:grpSp>
          <p:nvGrpSpPr>
            <p:cNvPr id="54" name="Graphic 4">
              <a:extLst>
                <a:ext uri="{FF2B5EF4-FFF2-40B4-BE49-F238E27FC236}">
                  <a16:creationId xmlns:a16="http://schemas.microsoft.com/office/drawing/2014/main" id="{1813B95C-D682-5B89-3079-90EA12067404}"/>
                </a:ext>
              </a:extLst>
            </p:cNvPr>
            <p:cNvGrpSpPr>
              <a:grpSpLocks noChangeAspect="1"/>
            </p:cNvGrpSpPr>
            <p:nvPr/>
          </p:nvGrpSpPr>
          <p:grpSpPr>
            <a:xfrm>
              <a:off x="7015815" y="4443520"/>
              <a:ext cx="290799" cy="309442"/>
              <a:chOff x="6828925" y="3884078"/>
              <a:chExt cx="212883" cy="227369"/>
            </a:xfrm>
            <a:solidFill>
              <a:schemeClr val="bg1"/>
            </a:solidFill>
          </p:grpSpPr>
          <p:sp>
            <p:nvSpPr>
              <p:cNvPr id="55" name="Graphic 4">
                <a:extLst>
                  <a:ext uri="{FF2B5EF4-FFF2-40B4-BE49-F238E27FC236}">
                    <a16:creationId xmlns:a16="http://schemas.microsoft.com/office/drawing/2014/main" id="{00E64DF9-E83B-9B6B-F776-4A1FBACE0B1E}"/>
                  </a:ext>
                </a:extLst>
              </p:cNvPr>
              <p:cNvSpPr/>
              <p:nvPr/>
            </p:nvSpPr>
            <p:spPr>
              <a:xfrm>
                <a:off x="6828925" y="3959426"/>
                <a:ext cx="165499" cy="152021"/>
              </a:xfrm>
              <a:custGeom>
                <a:avLst/>
                <a:gdLst>
                  <a:gd name="connsiteX0" fmla="*/ 149525 w 165499"/>
                  <a:gd name="connsiteY0" fmla="*/ 82 h 152021"/>
                  <a:gd name="connsiteX1" fmla="*/ 58788 w 165499"/>
                  <a:gd name="connsiteY1" fmla="*/ 82 h 152021"/>
                  <a:gd name="connsiteX2" fmla="*/ 52398 w 165499"/>
                  <a:gd name="connsiteY2" fmla="*/ 6466 h 152021"/>
                  <a:gd name="connsiteX3" fmla="*/ 58788 w 165499"/>
                  <a:gd name="connsiteY3" fmla="*/ 12850 h 152021"/>
                  <a:gd name="connsiteX4" fmla="*/ 143774 w 165499"/>
                  <a:gd name="connsiteY4" fmla="*/ 12850 h 152021"/>
                  <a:gd name="connsiteX5" fmla="*/ 151442 w 165499"/>
                  <a:gd name="connsiteY5" fmla="*/ 102864 h 152021"/>
                  <a:gd name="connsiteX6" fmla="*/ 12780 w 165499"/>
                  <a:gd name="connsiteY6" fmla="*/ 102864 h 152021"/>
                  <a:gd name="connsiteX7" fmla="*/ 20448 w 165499"/>
                  <a:gd name="connsiteY7" fmla="*/ 12850 h 152021"/>
                  <a:gd name="connsiteX8" fmla="*/ 41535 w 165499"/>
                  <a:gd name="connsiteY8" fmla="*/ 12850 h 152021"/>
                  <a:gd name="connsiteX9" fmla="*/ 47925 w 165499"/>
                  <a:gd name="connsiteY9" fmla="*/ 6466 h 152021"/>
                  <a:gd name="connsiteX10" fmla="*/ 41535 w 165499"/>
                  <a:gd name="connsiteY10" fmla="*/ 82 h 152021"/>
                  <a:gd name="connsiteX11" fmla="*/ 14697 w 165499"/>
                  <a:gd name="connsiteY11" fmla="*/ 82 h 152021"/>
                  <a:gd name="connsiteX12" fmla="*/ 8307 w 165499"/>
                  <a:gd name="connsiteY12" fmla="*/ 5828 h 152021"/>
                  <a:gd name="connsiteX13" fmla="*/ 0 w 165499"/>
                  <a:gd name="connsiteY13" fmla="*/ 108610 h 152021"/>
                  <a:gd name="connsiteX14" fmla="*/ 1917 w 165499"/>
                  <a:gd name="connsiteY14" fmla="*/ 113717 h 152021"/>
                  <a:gd name="connsiteX15" fmla="*/ 6390 w 165499"/>
                  <a:gd name="connsiteY15" fmla="*/ 115632 h 152021"/>
                  <a:gd name="connsiteX16" fmla="*/ 67094 w 165499"/>
                  <a:gd name="connsiteY16" fmla="*/ 115632 h 152021"/>
                  <a:gd name="connsiteX17" fmla="*/ 61983 w 165499"/>
                  <a:gd name="connsiteY17" fmla="*/ 122016 h 152021"/>
                  <a:gd name="connsiteX18" fmla="*/ 61983 w 165499"/>
                  <a:gd name="connsiteY18" fmla="*/ 139253 h 152021"/>
                  <a:gd name="connsiteX19" fmla="*/ 46008 w 165499"/>
                  <a:gd name="connsiteY19" fmla="*/ 139253 h 152021"/>
                  <a:gd name="connsiteX20" fmla="*/ 39618 w 165499"/>
                  <a:gd name="connsiteY20" fmla="*/ 145637 h 152021"/>
                  <a:gd name="connsiteX21" fmla="*/ 46008 w 165499"/>
                  <a:gd name="connsiteY21" fmla="*/ 152021 h 152021"/>
                  <a:gd name="connsiteX22" fmla="*/ 119492 w 165499"/>
                  <a:gd name="connsiteY22" fmla="*/ 152021 h 152021"/>
                  <a:gd name="connsiteX23" fmla="*/ 125882 w 165499"/>
                  <a:gd name="connsiteY23" fmla="*/ 145637 h 152021"/>
                  <a:gd name="connsiteX24" fmla="*/ 119492 w 165499"/>
                  <a:gd name="connsiteY24" fmla="*/ 139253 h 152021"/>
                  <a:gd name="connsiteX25" fmla="*/ 104156 w 165499"/>
                  <a:gd name="connsiteY25" fmla="*/ 139253 h 152021"/>
                  <a:gd name="connsiteX26" fmla="*/ 104156 w 165499"/>
                  <a:gd name="connsiteY26" fmla="*/ 115632 h 152021"/>
                  <a:gd name="connsiteX27" fmla="*/ 159110 w 165499"/>
                  <a:gd name="connsiteY27" fmla="*/ 115632 h 152021"/>
                  <a:gd name="connsiteX28" fmla="*/ 165500 w 165499"/>
                  <a:gd name="connsiteY28" fmla="*/ 109248 h 152021"/>
                  <a:gd name="connsiteX29" fmla="*/ 165500 w 165499"/>
                  <a:gd name="connsiteY29" fmla="*/ 108610 h 152021"/>
                  <a:gd name="connsiteX30" fmla="*/ 157193 w 165499"/>
                  <a:gd name="connsiteY30" fmla="*/ 5828 h 152021"/>
                  <a:gd name="connsiteX31" fmla="*/ 149525 w 165499"/>
                  <a:gd name="connsiteY31" fmla="*/ 82 h 152021"/>
                  <a:gd name="connsiteX32" fmla="*/ 149525 w 165499"/>
                  <a:gd name="connsiteY32" fmla="*/ 82 h 152021"/>
                  <a:gd name="connsiteX33" fmla="*/ 90099 w 165499"/>
                  <a:gd name="connsiteY33" fmla="*/ 138615 h 152021"/>
                  <a:gd name="connsiteX34" fmla="*/ 73484 w 165499"/>
                  <a:gd name="connsiteY34" fmla="*/ 138615 h 152021"/>
                  <a:gd name="connsiteX35" fmla="*/ 73484 w 165499"/>
                  <a:gd name="connsiteY35" fmla="*/ 121378 h 152021"/>
                  <a:gd name="connsiteX36" fmla="*/ 68373 w 165499"/>
                  <a:gd name="connsiteY36" fmla="*/ 114994 h 152021"/>
                  <a:gd name="connsiteX37" fmla="*/ 90099 w 165499"/>
                  <a:gd name="connsiteY37" fmla="*/ 114994 h 152021"/>
                  <a:gd name="connsiteX38" fmla="*/ 90099 w 165499"/>
                  <a:gd name="connsiteY38" fmla="*/ 138615 h 15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5499" h="152021">
                    <a:moveTo>
                      <a:pt x="149525" y="82"/>
                    </a:moveTo>
                    <a:lnTo>
                      <a:pt x="58788" y="82"/>
                    </a:lnTo>
                    <a:cubicBezTo>
                      <a:pt x="54954" y="82"/>
                      <a:pt x="52398" y="2636"/>
                      <a:pt x="52398" y="6466"/>
                    </a:cubicBezTo>
                    <a:cubicBezTo>
                      <a:pt x="52398" y="10297"/>
                      <a:pt x="54954" y="12850"/>
                      <a:pt x="58788" y="12850"/>
                    </a:cubicBezTo>
                    <a:lnTo>
                      <a:pt x="143774" y="12850"/>
                    </a:lnTo>
                    <a:lnTo>
                      <a:pt x="151442" y="102864"/>
                    </a:lnTo>
                    <a:lnTo>
                      <a:pt x="12780" y="102864"/>
                    </a:lnTo>
                    <a:lnTo>
                      <a:pt x="20448" y="12850"/>
                    </a:lnTo>
                    <a:lnTo>
                      <a:pt x="41535" y="12850"/>
                    </a:lnTo>
                    <a:cubicBezTo>
                      <a:pt x="45369" y="12850"/>
                      <a:pt x="47925" y="10297"/>
                      <a:pt x="47925" y="6466"/>
                    </a:cubicBezTo>
                    <a:cubicBezTo>
                      <a:pt x="47925" y="2636"/>
                      <a:pt x="45369" y="82"/>
                      <a:pt x="41535" y="82"/>
                    </a:cubicBezTo>
                    <a:lnTo>
                      <a:pt x="14697" y="82"/>
                    </a:lnTo>
                    <a:cubicBezTo>
                      <a:pt x="11502" y="82"/>
                      <a:pt x="8307" y="2636"/>
                      <a:pt x="8307" y="5828"/>
                    </a:cubicBezTo>
                    <a:lnTo>
                      <a:pt x="0" y="108610"/>
                    </a:lnTo>
                    <a:cubicBezTo>
                      <a:pt x="0" y="110525"/>
                      <a:pt x="640" y="112440"/>
                      <a:pt x="1917" y="113717"/>
                    </a:cubicBezTo>
                    <a:cubicBezTo>
                      <a:pt x="3195" y="114994"/>
                      <a:pt x="5112" y="115632"/>
                      <a:pt x="6390" y="115632"/>
                    </a:cubicBezTo>
                    <a:lnTo>
                      <a:pt x="67094" y="115632"/>
                    </a:lnTo>
                    <a:cubicBezTo>
                      <a:pt x="63899" y="116271"/>
                      <a:pt x="61983" y="118824"/>
                      <a:pt x="61983" y="122016"/>
                    </a:cubicBezTo>
                    <a:lnTo>
                      <a:pt x="61983" y="139253"/>
                    </a:lnTo>
                    <a:lnTo>
                      <a:pt x="46008" y="139253"/>
                    </a:lnTo>
                    <a:cubicBezTo>
                      <a:pt x="42174" y="139253"/>
                      <a:pt x="39618" y="141807"/>
                      <a:pt x="39618" y="145637"/>
                    </a:cubicBezTo>
                    <a:cubicBezTo>
                      <a:pt x="39618" y="149467"/>
                      <a:pt x="42174" y="152021"/>
                      <a:pt x="46008" y="152021"/>
                    </a:cubicBezTo>
                    <a:lnTo>
                      <a:pt x="119492" y="152021"/>
                    </a:lnTo>
                    <a:cubicBezTo>
                      <a:pt x="123326" y="152021"/>
                      <a:pt x="125882" y="149467"/>
                      <a:pt x="125882" y="145637"/>
                    </a:cubicBezTo>
                    <a:cubicBezTo>
                      <a:pt x="125882" y="141807"/>
                      <a:pt x="123326" y="139253"/>
                      <a:pt x="119492" y="139253"/>
                    </a:cubicBezTo>
                    <a:lnTo>
                      <a:pt x="104156" y="139253"/>
                    </a:lnTo>
                    <a:lnTo>
                      <a:pt x="104156" y="115632"/>
                    </a:lnTo>
                    <a:lnTo>
                      <a:pt x="159110" y="115632"/>
                    </a:lnTo>
                    <a:cubicBezTo>
                      <a:pt x="162943" y="115632"/>
                      <a:pt x="165500" y="113079"/>
                      <a:pt x="165500" y="109248"/>
                    </a:cubicBezTo>
                    <a:cubicBezTo>
                      <a:pt x="165500" y="109248"/>
                      <a:pt x="165500" y="108610"/>
                      <a:pt x="165500" y="108610"/>
                    </a:cubicBezTo>
                    <a:lnTo>
                      <a:pt x="157193" y="5828"/>
                    </a:lnTo>
                    <a:cubicBezTo>
                      <a:pt x="155915" y="2636"/>
                      <a:pt x="152720" y="-556"/>
                      <a:pt x="149525" y="82"/>
                    </a:cubicBezTo>
                    <a:cubicBezTo>
                      <a:pt x="149525" y="82"/>
                      <a:pt x="149525" y="82"/>
                      <a:pt x="149525" y="82"/>
                    </a:cubicBezTo>
                    <a:close/>
                    <a:moveTo>
                      <a:pt x="90099" y="138615"/>
                    </a:moveTo>
                    <a:lnTo>
                      <a:pt x="73484" y="138615"/>
                    </a:lnTo>
                    <a:lnTo>
                      <a:pt x="73484" y="121378"/>
                    </a:lnTo>
                    <a:cubicBezTo>
                      <a:pt x="73484" y="118186"/>
                      <a:pt x="71568" y="115632"/>
                      <a:pt x="68373" y="114994"/>
                    </a:cubicBezTo>
                    <a:lnTo>
                      <a:pt x="90099" y="114994"/>
                    </a:lnTo>
                    <a:lnTo>
                      <a:pt x="90099" y="138615"/>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56" name="Graphic 4">
                <a:extLst>
                  <a:ext uri="{FF2B5EF4-FFF2-40B4-BE49-F238E27FC236}">
                    <a16:creationId xmlns:a16="http://schemas.microsoft.com/office/drawing/2014/main" id="{B1D6E9A5-86CB-10FC-4204-CD282CE411AC}"/>
                  </a:ext>
                </a:extLst>
              </p:cNvPr>
              <p:cNvSpPr/>
              <p:nvPr/>
            </p:nvSpPr>
            <p:spPr>
              <a:xfrm>
                <a:off x="6852568" y="3981852"/>
                <a:ext cx="116296" cy="70862"/>
              </a:xfrm>
              <a:custGeom>
                <a:avLst/>
                <a:gdLst>
                  <a:gd name="connsiteX0" fmla="*/ 4473 w 116296"/>
                  <a:gd name="connsiteY0" fmla="*/ 5746 h 70862"/>
                  <a:gd name="connsiteX1" fmla="*/ 0 w 116296"/>
                  <a:gd name="connsiteY1" fmla="*/ 63840 h 70862"/>
                  <a:gd name="connsiteX2" fmla="*/ 1917 w 116296"/>
                  <a:gd name="connsiteY2" fmla="*/ 68947 h 70862"/>
                  <a:gd name="connsiteX3" fmla="*/ 6390 w 116296"/>
                  <a:gd name="connsiteY3" fmla="*/ 70862 h 70862"/>
                  <a:gd name="connsiteX4" fmla="*/ 109907 w 116296"/>
                  <a:gd name="connsiteY4" fmla="*/ 70862 h 70862"/>
                  <a:gd name="connsiteX5" fmla="*/ 114380 w 116296"/>
                  <a:gd name="connsiteY5" fmla="*/ 68947 h 70862"/>
                  <a:gd name="connsiteX6" fmla="*/ 116297 w 116296"/>
                  <a:gd name="connsiteY6" fmla="*/ 63840 h 70862"/>
                  <a:gd name="connsiteX7" fmla="*/ 111824 w 116296"/>
                  <a:gd name="connsiteY7" fmla="*/ 5746 h 70862"/>
                  <a:gd name="connsiteX8" fmla="*/ 105434 w 116296"/>
                  <a:gd name="connsiteY8" fmla="*/ 0 h 70862"/>
                  <a:gd name="connsiteX9" fmla="*/ 11501 w 116296"/>
                  <a:gd name="connsiteY9" fmla="*/ 0 h 70862"/>
                  <a:gd name="connsiteX10" fmla="*/ 4473 w 116296"/>
                  <a:gd name="connsiteY10" fmla="*/ 5746 h 70862"/>
                  <a:gd name="connsiteX11" fmla="*/ 14696 w 116296"/>
                  <a:gd name="connsiteY11" fmla="*/ 41496 h 70862"/>
                  <a:gd name="connsiteX12" fmla="*/ 45368 w 116296"/>
                  <a:gd name="connsiteY12" fmla="*/ 41496 h 70862"/>
                  <a:gd name="connsiteX13" fmla="*/ 51119 w 116296"/>
                  <a:gd name="connsiteY13" fmla="*/ 37027 h 70862"/>
                  <a:gd name="connsiteX14" fmla="*/ 51119 w 116296"/>
                  <a:gd name="connsiteY14" fmla="*/ 58094 h 70862"/>
                  <a:gd name="connsiteX15" fmla="*/ 12780 w 116296"/>
                  <a:gd name="connsiteY15" fmla="*/ 58094 h 70862"/>
                  <a:gd name="connsiteX16" fmla="*/ 14696 w 116296"/>
                  <a:gd name="connsiteY16" fmla="*/ 41496 h 70862"/>
                  <a:gd name="connsiteX17" fmla="*/ 64538 w 116296"/>
                  <a:gd name="connsiteY17" fmla="*/ 58094 h 70862"/>
                  <a:gd name="connsiteX18" fmla="*/ 64538 w 116296"/>
                  <a:gd name="connsiteY18" fmla="*/ 41496 h 70862"/>
                  <a:gd name="connsiteX19" fmla="*/ 101600 w 116296"/>
                  <a:gd name="connsiteY19" fmla="*/ 41496 h 70862"/>
                  <a:gd name="connsiteX20" fmla="*/ 102878 w 116296"/>
                  <a:gd name="connsiteY20" fmla="*/ 58094 h 70862"/>
                  <a:gd name="connsiteX21" fmla="*/ 64538 w 116296"/>
                  <a:gd name="connsiteY21" fmla="*/ 58094 h 70862"/>
                  <a:gd name="connsiteX22" fmla="*/ 100322 w 116296"/>
                  <a:gd name="connsiteY22" fmla="*/ 28728 h 70862"/>
                  <a:gd name="connsiteX23" fmla="*/ 64538 w 116296"/>
                  <a:gd name="connsiteY23" fmla="*/ 28728 h 70862"/>
                  <a:gd name="connsiteX24" fmla="*/ 64538 w 116296"/>
                  <a:gd name="connsiteY24" fmla="*/ 12130 h 70862"/>
                  <a:gd name="connsiteX25" fmla="*/ 99044 w 116296"/>
                  <a:gd name="connsiteY25" fmla="*/ 12130 h 70862"/>
                  <a:gd name="connsiteX26" fmla="*/ 100322 w 116296"/>
                  <a:gd name="connsiteY26" fmla="*/ 28728 h 70862"/>
                  <a:gd name="connsiteX27" fmla="*/ 51758 w 116296"/>
                  <a:gd name="connsiteY27" fmla="*/ 12768 h 70862"/>
                  <a:gd name="connsiteX28" fmla="*/ 51758 w 116296"/>
                  <a:gd name="connsiteY28" fmla="*/ 33197 h 70862"/>
                  <a:gd name="connsiteX29" fmla="*/ 46007 w 116296"/>
                  <a:gd name="connsiteY29" fmla="*/ 28728 h 70862"/>
                  <a:gd name="connsiteX30" fmla="*/ 15975 w 116296"/>
                  <a:gd name="connsiteY30" fmla="*/ 28728 h 70862"/>
                  <a:gd name="connsiteX31" fmla="*/ 17253 w 116296"/>
                  <a:gd name="connsiteY31" fmla="*/ 12768 h 70862"/>
                  <a:gd name="connsiteX32" fmla="*/ 51758 w 116296"/>
                  <a:gd name="connsiteY32" fmla="*/ 12768 h 7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296" h="70862">
                    <a:moveTo>
                      <a:pt x="4473" y="5746"/>
                    </a:moveTo>
                    <a:lnTo>
                      <a:pt x="0" y="63840"/>
                    </a:lnTo>
                    <a:cubicBezTo>
                      <a:pt x="0" y="65755"/>
                      <a:pt x="639" y="67032"/>
                      <a:pt x="1917" y="68947"/>
                    </a:cubicBezTo>
                    <a:cubicBezTo>
                      <a:pt x="3195" y="70224"/>
                      <a:pt x="5111" y="70862"/>
                      <a:pt x="6390" y="70862"/>
                    </a:cubicBezTo>
                    <a:lnTo>
                      <a:pt x="109907" y="70862"/>
                    </a:lnTo>
                    <a:cubicBezTo>
                      <a:pt x="111824" y="70862"/>
                      <a:pt x="113102" y="70224"/>
                      <a:pt x="114380" y="68947"/>
                    </a:cubicBezTo>
                    <a:cubicBezTo>
                      <a:pt x="115658" y="67670"/>
                      <a:pt x="116297" y="65755"/>
                      <a:pt x="116297" y="63840"/>
                    </a:cubicBezTo>
                    <a:lnTo>
                      <a:pt x="111824" y="5746"/>
                    </a:lnTo>
                    <a:cubicBezTo>
                      <a:pt x="111824" y="2554"/>
                      <a:pt x="108629" y="0"/>
                      <a:pt x="105434" y="0"/>
                    </a:cubicBezTo>
                    <a:lnTo>
                      <a:pt x="11501" y="0"/>
                    </a:lnTo>
                    <a:cubicBezTo>
                      <a:pt x="7668" y="0"/>
                      <a:pt x="5111" y="2554"/>
                      <a:pt x="4473" y="5746"/>
                    </a:cubicBezTo>
                    <a:close/>
                    <a:moveTo>
                      <a:pt x="14696" y="41496"/>
                    </a:moveTo>
                    <a:lnTo>
                      <a:pt x="45368" y="41496"/>
                    </a:lnTo>
                    <a:cubicBezTo>
                      <a:pt x="47925" y="41496"/>
                      <a:pt x="50481" y="39581"/>
                      <a:pt x="51119" y="37027"/>
                    </a:cubicBezTo>
                    <a:lnTo>
                      <a:pt x="51119" y="58094"/>
                    </a:lnTo>
                    <a:lnTo>
                      <a:pt x="12780" y="58094"/>
                    </a:lnTo>
                    <a:lnTo>
                      <a:pt x="14696" y="41496"/>
                    </a:lnTo>
                    <a:close/>
                    <a:moveTo>
                      <a:pt x="64538" y="58094"/>
                    </a:moveTo>
                    <a:lnTo>
                      <a:pt x="64538" y="41496"/>
                    </a:lnTo>
                    <a:lnTo>
                      <a:pt x="101600" y="41496"/>
                    </a:lnTo>
                    <a:lnTo>
                      <a:pt x="102878" y="58094"/>
                    </a:lnTo>
                    <a:lnTo>
                      <a:pt x="64538" y="58094"/>
                    </a:lnTo>
                    <a:close/>
                    <a:moveTo>
                      <a:pt x="100322" y="28728"/>
                    </a:moveTo>
                    <a:lnTo>
                      <a:pt x="64538" y="28728"/>
                    </a:lnTo>
                    <a:lnTo>
                      <a:pt x="64538" y="12130"/>
                    </a:lnTo>
                    <a:lnTo>
                      <a:pt x="99044" y="12130"/>
                    </a:lnTo>
                    <a:lnTo>
                      <a:pt x="100322" y="28728"/>
                    </a:lnTo>
                    <a:close/>
                    <a:moveTo>
                      <a:pt x="51758" y="12768"/>
                    </a:moveTo>
                    <a:lnTo>
                      <a:pt x="51758" y="33197"/>
                    </a:lnTo>
                    <a:cubicBezTo>
                      <a:pt x="51119" y="30643"/>
                      <a:pt x="48563" y="28728"/>
                      <a:pt x="46007" y="28728"/>
                    </a:cubicBezTo>
                    <a:lnTo>
                      <a:pt x="15975" y="28728"/>
                    </a:lnTo>
                    <a:lnTo>
                      <a:pt x="17253" y="12768"/>
                    </a:lnTo>
                    <a:lnTo>
                      <a:pt x="51758" y="12768"/>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57" name="Graphic 4">
                <a:extLst>
                  <a:ext uri="{FF2B5EF4-FFF2-40B4-BE49-F238E27FC236}">
                    <a16:creationId xmlns:a16="http://schemas.microsoft.com/office/drawing/2014/main" id="{6893C46C-5C2C-7DF0-3DD4-7BEA058D94DB}"/>
                  </a:ext>
                </a:extLst>
              </p:cNvPr>
              <p:cNvSpPr/>
              <p:nvPr/>
            </p:nvSpPr>
            <p:spPr>
              <a:xfrm>
                <a:off x="7014873" y="3946004"/>
                <a:ext cx="26935" cy="14780"/>
              </a:xfrm>
              <a:custGeom>
                <a:avLst/>
                <a:gdLst>
                  <a:gd name="connsiteX0" fmla="*/ 21086 w 26935"/>
                  <a:gd name="connsiteY0" fmla="*/ 2013 h 14780"/>
                  <a:gd name="connsiteX1" fmla="*/ 7029 w 26935"/>
                  <a:gd name="connsiteY1" fmla="*/ 98 h 14780"/>
                  <a:gd name="connsiteX2" fmla="*/ 0 w 26935"/>
                  <a:gd name="connsiteY2" fmla="*/ 5843 h 14780"/>
                  <a:gd name="connsiteX3" fmla="*/ 5750 w 26935"/>
                  <a:gd name="connsiteY3" fmla="*/ 12866 h 14780"/>
                  <a:gd name="connsiteX4" fmla="*/ 19809 w 26935"/>
                  <a:gd name="connsiteY4" fmla="*/ 14781 h 14780"/>
                  <a:gd name="connsiteX5" fmla="*/ 20447 w 26935"/>
                  <a:gd name="connsiteY5" fmla="*/ 14781 h 14780"/>
                  <a:gd name="connsiteX6" fmla="*/ 26837 w 26935"/>
                  <a:gd name="connsiteY6" fmla="*/ 9035 h 14780"/>
                  <a:gd name="connsiteX7" fmla="*/ 21086 w 26935"/>
                  <a:gd name="connsiteY7" fmla="*/ 2013 h 14780"/>
                  <a:gd name="connsiteX8" fmla="*/ 21086 w 26935"/>
                  <a:gd name="connsiteY8" fmla="*/ 2013 h 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5" h="14780">
                    <a:moveTo>
                      <a:pt x="21086" y="2013"/>
                    </a:moveTo>
                    <a:lnTo>
                      <a:pt x="7029" y="98"/>
                    </a:lnTo>
                    <a:cubicBezTo>
                      <a:pt x="3195" y="-541"/>
                      <a:pt x="0" y="2013"/>
                      <a:pt x="0" y="5843"/>
                    </a:cubicBezTo>
                    <a:cubicBezTo>
                      <a:pt x="0" y="9674"/>
                      <a:pt x="1917" y="12866"/>
                      <a:pt x="5750" y="12866"/>
                    </a:cubicBezTo>
                    <a:lnTo>
                      <a:pt x="19809" y="14781"/>
                    </a:lnTo>
                    <a:lnTo>
                      <a:pt x="20447" y="14781"/>
                    </a:lnTo>
                    <a:cubicBezTo>
                      <a:pt x="23642" y="14781"/>
                      <a:pt x="26199" y="12227"/>
                      <a:pt x="26837" y="9035"/>
                    </a:cubicBezTo>
                    <a:cubicBezTo>
                      <a:pt x="27476" y="5843"/>
                      <a:pt x="24920" y="2651"/>
                      <a:pt x="21086" y="2013"/>
                    </a:cubicBezTo>
                    <a:cubicBezTo>
                      <a:pt x="21086" y="2013"/>
                      <a:pt x="21086" y="2013"/>
                      <a:pt x="21086" y="2013"/>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58" name="Graphic 4">
                <a:extLst>
                  <a:ext uri="{FF2B5EF4-FFF2-40B4-BE49-F238E27FC236}">
                    <a16:creationId xmlns:a16="http://schemas.microsoft.com/office/drawing/2014/main" id="{51F68DE0-53B2-E64B-F20F-6FC15072250C}"/>
                  </a:ext>
                </a:extLst>
              </p:cNvPr>
              <p:cNvSpPr/>
              <p:nvPr/>
            </p:nvSpPr>
            <p:spPr>
              <a:xfrm>
                <a:off x="6917413" y="3931958"/>
                <a:ext cx="27170" cy="14781"/>
              </a:xfrm>
              <a:custGeom>
                <a:avLst/>
                <a:gdLst>
                  <a:gd name="connsiteX0" fmla="*/ 5445 w 27170"/>
                  <a:gd name="connsiteY0" fmla="*/ 12866 h 14781"/>
                  <a:gd name="connsiteX1" fmla="*/ 19502 w 27170"/>
                  <a:gd name="connsiteY1" fmla="*/ 14782 h 14781"/>
                  <a:gd name="connsiteX2" fmla="*/ 20141 w 27170"/>
                  <a:gd name="connsiteY2" fmla="*/ 14782 h 14781"/>
                  <a:gd name="connsiteX3" fmla="*/ 27170 w 27170"/>
                  <a:gd name="connsiteY3" fmla="*/ 9036 h 14781"/>
                  <a:gd name="connsiteX4" fmla="*/ 21419 w 27170"/>
                  <a:gd name="connsiteY4" fmla="*/ 2014 h 14781"/>
                  <a:gd name="connsiteX5" fmla="*/ 21419 w 27170"/>
                  <a:gd name="connsiteY5" fmla="*/ 2014 h 14781"/>
                  <a:gd name="connsiteX6" fmla="*/ 7361 w 27170"/>
                  <a:gd name="connsiteY6" fmla="*/ 98 h 14781"/>
                  <a:gd name="connsiteX7" fmla="*/ 332 w 27170"/>
                  <a:gd name="connsiteY7" fmla="*/ 5206 h 14781"/>
                  <a:gd name="connsiteX8" fmla="*/ 5445 w 27170"/>
                  <a:gd name="connsiteY8" fmla="*/ 12866 h 14781"/>
                  <a:gd name="connsiteX9" fmla="*/ 5445 w 27170"/>
                  <a:gd name="connsiteY9" fmla="*/ 12866 h 1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70" h="14781">
                    <a:moveTo>
                      <a:pt x="5445" y="12866"/>
                    </a:moveTo>
                    <a:lnTo>
                      <a:pt x="19502" y="14782"/>
                    </a:lnTo>
                    <a:lnTo>
                      <a:pt x="20141" y="14782"/>
                    </a:lnTo>
                    <a:cubicBezTo>
                      <a:pt x="23976" y="14782"/>
                      <a:pt x="26531" y="12228"/>
                      <a:pt x="27170" y="9036"/>
                    </a:cubicBezTo>
                    <a:cubicBezTo>
                      <a:pt x="27170" y="5206"/>
                      <a:pt x="24614" y="2652"/>
                      <a:pt x="21419" y="2014"/>
                    </a:cubicBezTo>
                    <a:lnTo>
                      <a:pt x="21419" y="2014"/>
                    </a:lnTo>
                    <a:lnTo>
                      <a:pt x="7361" y="98"/>
                    </a:lnTo>
                    <a:cubicBezTo>
                      <a:pt x="4166" y="-540"/>
                      <a:pt x="332" y="2014"/>
                      <a:pt x="332" y="5206"/>
                    </a:cubicBezTo>
                    <a:cubicBezTo>
                      <a:pt x="-945" y="9036"/>
                      <a:pt x="1611" y="12228"/>
                      <a:pt x="5445" y="12866"/>
                    </a:cubicBezTo>
                    <a:cubicBezTo>
                      <a:pt x="4806" y="12866"/>
                      <a:pt x="4806" y="12866"/>
                      <a:pt x="5445" y="12866"/>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59" name="Graphic 4">
                <a:extLst>
                  <a:ext uri="{FF2B5EF4-FFF2-40B4-BE49-F238E27FC236}">
                    <a16:creationId xmlns:a16="http://schemas.microsoft.com/office/drawing/2014/main" id="{3F0AB978-1C3B-9078-82C4-F7F6B2C49B3B}"/>
                  </a:ext>
                </a:extLst>
              </p:cNvPr>
              <p:cNvSpPr/>
              <p:nvPr/>
            </p:nvSpPr>
            <p:spPr>
              <a:xfrm>
                <a:off x="6998422" y="3973716"/>
                <a:ext cx="20760" cy="24095"/>
              </a:xfrm>
              <a:custGeom>
                <a:avLst/>
                <a:gdLst>
                  <a:gd name="connsiteX0" fmla="*/ 11339 w 20760"/>
                  <a:gd name="connsiteY0" fmla="*/ 2390 h 24095"/>
                  <a:gd name="connsiteX1" fmla="*/ 2393 w 20760"/>
                  <a:gd name="connsiteY1" fmla="*/ 1114 h 24095"/>
                  <a:gd name="connsiteX2" fmla="*/ 1115 w 20760"/>
                  <a:gd name="connsiteY2" fmla="*/ 10051 h 24095"/>
                  <a:gd name="connsiteX3" fmla="*/ 1115 w 20760"/>
                  <a:gd name="connsiteY3" fmla="*/ 10051 h 24095"/>
                  <a:gd name="connsiteX4" fmla="*/ 9421 w 20760"/>
                  <a:gd name="connsiteY4" fmla="*/ 21542 h 24095"/>
                  <a:gd name="connsiteX5" fmla="*/ 14534 w 20760"/>
                  <a:gd name="connsiteY5" fmla="*/ 24096 h 24095"/>
                  <a:gd name="connsiteX6" fmla="*/ 18367 w 20760"/>
                  <a:gd name="connsiteY6" fmla="*/ 22819 h 24095"/>
                  <a:gd name="connsiteX7" fmla="*/ 19646 w 20760"/>
                  <a:gd name="connsiteY7" fmla="*/ 13882 h 24095"/>
                  <a:gd name="connsiteX8" fmla="*/ 11339 w 20760"/>
                  <a:gd name="connsiteY8" fmla="*/ 2390 h 2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60" h="24095">
                    <a:moveTo>
                      <a:pt x="11339" y="2390"/>
                    </a:moveTo>
                    <a:cubicBezTo>
                      <a:pt x="9421" y="-163"/>
                      <a:pt x="4949" y="-802"/>
                      <a:pt x="2393" y="1114"/>
                    </a:cubicBezTo>
                    <a:cubicBezTo>
                      <a:pt x="-164" y="3029"/>
                      <a:pt x="-802" y="7498"/>
                      <a:pt x="1115" y="10051"/>
                    </a:cubicBezTo>
                    <a:cubicBezTo>
                      <a:pt x="1115" y="10051"/>
                      <a:pt x="1115" y="10051"/>
                      <a:pt x="1115" y="10051"/>
                    </a:cubicBezTo>
                    <a:lnTo>
                      <a:pt x="9421" y="21542"/>
                    </a:lnTo>
                    <a:cubicBezTo>
                      <a:pt x="10700" y="23458"/>
                      <a:pt x="12616" y="24096"/>
                      <a:pt x="14534" y="24096"/>
                    </a:cubicBezTo>
                    <a:cubicBezTo>
                      <a:pt x="15811" y="24096"/>
                      <a:pt x="17090" y="23458"/>
                      <a:pt x="18367" y="22819"/>
                    </a:cubicBezTo>
                    <a:cubicBezTo>
                      <a:pt x="20924" y="20904"/>
                      <a:pt x="21562" y="16435"/>
                      <a:pt x="19646" y="13882"/>
                    </a:cubicBezTo>
                    <a:lnTo>
                      <a:pt x="11339" y="2390"/>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60" name="Graphic 4">
                <a:extLst>
                  <a:ext uri="{FF2B5EF4-FFF2-40B4-BE49-F238E27FC236}">
                    <a16:creationId xmlns:a16="http://schemas.microsoft.com/office/drawing/2014/main" id="{A8EAD09B-D1D0-2CDF-950F-F378A1FEACFC}"/>
                  </a:ext>
                </a:extLst>
              </p:cNvPr>
              <p:cNvSpPr/>
              <p:nvPr/>
            </p:nvSpPr>
            <p:spPr>
              <a:xfrm>
                <a:off x="6938996" y="3894681"/>
                <a:ext cx="20759" cy="23969"/>
              </a:xfrm>
              <a:custGeom>
                <a:avLst/>
                <a:gdLst>
                  <a:gd name="connsiteX0" fmla="*/ 9422 w 20759"/>
                  <a:gd name="connsiteY0" fmla="*/ 21416 h 23969"/>
                  <a:gd name="connsiteX1" fmla="*/ 14533 w 20759"/>
                  <a:gd name="connsiteY1" fmla="*/ 23970 h 23969"/>
                  <a:gd name="connsiteX2" fmla="*/ 18368 w 20759"/>
                  <a:gd name="connsiteY2" fmla="*/ 22693 h 23969"/>
                  <a:gd name="connsiteX3" fmla="*/ 19645 w 20759"/>
                  <a:gd name="connsiteY3" fmla="*/ 13755 h 23969"/>
                  <a:gd name="connsiteX4" fmla="*/ 19645 w 20759"/>
                  <a:gd name="connsiteY4" fmla="*/ 13755 h 23969"/>
                  <a:gd name="connsiteX5" fmla="*/ 11338 w 20759"/>
                  <a:gd name="connsiteY5" fmla="*/ 2264 h 23969"/>
                  <a:gd name="connsiteX6" fmla="*/ 2393 w 20759"/>
                  <a:gd name="connsiteY6" fmla="*/ 1626 h 23969"/>
                  <a:gd name="connsiteX7" fmla="*/ 1114 w 20759"/>
                  <a:gd name="connsiteY7" fmla="*/ 9925 h 23969"/>
                  <a:gd name="connsiteX8" fmla="*/ 9422 w 20759"/>
                  <a:gd name="connsiteY8" fmla="*/ 21416 h 2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9" h="23969">
                    <a:moveTo>
                      <a:pt x="9422" y="21416"/>
                    </a:moveTo>
                    <a:cubicBezTo>
                      <a:pt x="10699" y="23331"/>
                      <a:pt x="12616" y="23970"/>
                      <a:pt x="14533" y="23970"/>
                    </a:cubicBezTo>
                    <a:cubicBezTo>
                      <a:pt x="15811" y="23970"/>
                      <a:pt x="17089" y="23331"/>
                      <a:pt x="18368" y="22693"/>
                    </a:cubicBezTo>
                    <a:cubicBezTo>
                      <a:pt x="20923" y="20778"/>
                      <a:pt x="21563" y="16309"/>
                      <a:pt x="19645" y="13755"/>
                    </a:cubicBezTo>
                    <a:lnTo>
                      <a:pt x="19645" y="13755"/>
                    </a:lnTo>
                    <a:lnTo>
                      <a:pt x="11338" y="2264"/>
                    </a:lnTo>
                    <a:cubicBezTo>
                      <a:pt x="8783" y="-289"/>
                      <a:pt x="4948" y="-928"/>
                      <a:pt x="2393" y="1626"/>
                    </a:cubicBezTo>
                    <a:cubicBezTo>
                      <a:pt x="-163" y="3541"/>
                      <a:pt x="-802" y="7371"/>
                      <a:pt x="1114" y="9925"/>
                    </a:cubicBezTo>
                    <a:lnTo>
                      <a:pt x="9422" y="21416"/>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61" name="Graphic 4">
                <a:extLst>
                  <a:ext uri="{FF2B5EF4-FFF2-40B4-BE49-F238E27FC236}">
                    <a16:creationId xmlns:a16="http://schemas.microsoft.com/office/drawing/2014/main" id="{306F2354-7256-8A94-3416-DDF342A7BD4E}"/>
                  </a:ext>
                </a:extLst>
              </p:cNvPr>
              <p:cNvSpPr/>
              <p:nvPr/>
            </p:nvSpPr>
            <p:spPr>
              <a:xfrm>
                <a:off x="6978990" y="3884078"/>
                <a:ext cx="14255" cy="26911"/>
              </a:xfrm>
              <a:custGeom>
                <a:avLst/>
                <a:gdLst>
                  <a:gd name="connsiteX0" fmla="*/ 5211 w 14255"/>
                  <a:gd name="connsiteY0" fmla="*/ 26911 h 26911"/>
                  <a:gd name="connsiteX1" fmla="*/ 5850 w 14255"/>
                  <a:gd name="connsiteY1" fmla="*/ 26911 h 26911"/>
                  <a:gd name="connsiteX2" fmla="*/ 12240 w 14255"/>
                  <a:gd name="connsiteY2" fmla="*/ 21166 h 26911"/>
                  <a:gd name="connsiteX3" fmla="*/ 14157 w 14255"/>
                  <a:gd name="connsiteY3" fmla="*/ 7121 h 26911"/>
                  <a:gd name="connsiteX4" fmla="*/ 9045 w 14255"/>
                  <a:gd name="connsiteY4" fmla="*/ 98 h 26911"/>
                  <a:gd name="connsiteX5" fmla="*/ 2016 w 14255"/>
                  <a:gd name="connsiteY5" fmla="*/ 5206 h 26911"/>
                  <a:gd name="connsiteX6" fmla="*/ 99 w 14255"/>
                  <a:gd name="connsiteY6" fmla="*/ 19250 h 26911"/>
                  <a:gd name="connsiteX7" fmla="*/ 5211 w 14255"/>
                  <a:gd name="connsiteY7" fmla="*/ 26911 h 2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55" h="26911">
                    <a:moveTo>
                      <a:pt x="5211" y="26911"/>
                    </a:moveTo>
                    <a:lnTo>
                      <a:pt x="5850" y="26911"/>
                    </a:lnTo>
                    <a:cubicBezTo>
                      <a:pt x="9045" y="26911"/>
                      <a:pt x="11601" y="24357"/>
                      <a:pt x="12240" y="21166"/>
                    </a:cubicBezTo>
                    <a:lnTo>
                      <a:pt x="14157" y="7121"/>
                    </a:lnTo>
                    <a:cubicBezTo>
                      <a:pt x="14796" y="3929"/>
                      <a:pt x="12240" y="98"/>
                      <a:pt x="9045" y="98"/>
                    </a:cubicBezTo>
                    <a:cubicBezTo>
                      <a:pt x="5850" y="-540"/>
                      <a:pt x="2016" y="2014"/>
                      <a:pt x="2016" y="5206"/>
                    </a:cubicBezTo>
                    <a:lnTo>
                      <a:pt x="99" y="19250"/>
                    </a:lnTo>
                    <a:cubicBezTo>
                      <a:pt x="-540" y="23081"/>
                      <a:pt x="2016" y="26273"/>
                      <a:pt x="5211" y="26911"/>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62" name="Graphic 4">
                <a:extLst>
                  <a:ext uri="{FF2B5EF4-FFF2-40B4-BE49-F238E27FC236}">
                    <a16:creationId xmlns:a16="http://schemas.microsoft.com/office/drawing/2014/main" id="{3F0158A3-CAE1-E67F-9A69-6223AB0978B0}"/>
                  </a:ext>
                </a:extLst>
              </p:cNvPr>
              <p:cNvSpPr/>
              <p:nvPr/>
            </p:nvSpPr>
            <p:spPr>
              <a:xfrm>
                <a:off x="7006090" y="3906046"/>
                <a:ext cx="23954" cy="20903"/>
              </a:xfrm>
              <a:custGeom>
                <a:avLst/>
                <a:gdLst>
                  <a:gd name="connsiteX0" fmla="*/ 6865 w 23954"/>
                  <a:gd name="connsiteY0" fmla="*/ 20904 h 20903"/>
                  <a:gd name="connsiteX1" fmla="*/ 10699 w 23954"/>
                  <a:gd name="connsiteY1" fmla="*/ 19627 h 20903"/>
                  <a:gd name="connsiteX2" fmla="*/ 21563 w 23954"/>
                  <a:gd name="connsiteY2" fmla="*/ 11328 h 20903"/>
                  <a:gd name="connsiteX3" fmla="*/ 22840 w 23954"/>
                  <a:gd name="connsiteY3" fmla="*/ 2390 h 20903"/>
                  <a:gd name="connsiteX4" fmla="*/ 13894 w 23954"/>
                  <a:gd name="connsiteY4" fmla="*/ 1114 h 20903"/>
                  <a:gd name="connsiteX5" fmla="*/ 2393 w 23954"/>
                  <a:gd name="connsiteY5" fmla="*/ 9413 h 20903"/>
                  <a:gd name="connsiteX6" fmla="*/ 1114 w 23954"/>
                  <a:gd name="connsiteY6" fmla="*/ 18350 h 20903"/>
                  <a:gd name="connsiteX7" fmla="*/ 6865 w 23954"/>
                  <a:gd name="connsiteY7" fmla="*/ 20904 h 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54" h="20903">
                    <a:moveTo>
                      <a:pt x="6865" y="20904"/>
                    </a:moveTo>
                    <a:cubicBezTo>
                      <a:pt x="8143" y="20904"/>
                      <a:pt x="9422" y="20266"/>
                      <a:pt x="10699" y="19627"/>
                    </a:cubicBezTo>
                    <a:lnTo>
                      <a:pt x="21563" y="11328"/>
                    </a:lnTo>
                    <a:cubicBezTo>
                      <a:pt x="24118" y="9413"/>
                      <a:pt x="24758" y="4944"/>
                      <a:pt x="22840" y="2390"/>
                    </a:cubicBezTo>
                    <a:cubicBezTo>
                      <a:pt x="20923" y="-163"/>
                      <a:pt x="16450" y="-802"/>
                      <a:pt x="13894" y="1114"/>
                    </a:cubicBezTo>
                    <a:lnTo>
                      <a:pt x="2393" y="9413"/>
                    </a:lnTo>
                    <a:cubicBezTo>
                      <a:pt x="-163" y="11328"/>
                      <a:pt x="-802" y="15797"/>
                      <a:pt x="1114" y="18350"/>
                    </a:cubicBezTo>
                    <a:cubicBezTo>
                      <a:pt x="3032" y="20266"/>
                      <a:pt x="4948" y="20904"/>
                      <a:pt x="6865" y="20904"/>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63" name="Graphic 4">
                <a:extLst>
                  <a:ext uri="{FF2B5EF4-FFF2-40B4-BE49-F238E27FC236}">
                    <a16:creationId xmlns:a16="http://schemas.microsoft.com/office/drawing/2014/main" id="{A27643CE-F2AF-7721-8A48-E1563CEBBD20}"/>
                  </a:ext>
                </a:extLst>
              </p:cNvPr>
              <p:cNvSpPr/>
              <p:nvPr/>
            </p:nvSpPr>
            <p:spPr>
              <a:xfrm>
                <a:off x="6947139" y="3912245"/>
                <a:ext cx="64560" cy="61946"/>
              </a:xfrm>
              <a:custGeom>
                <a:avLst/>
                <a:gdLst>
                  <a:gd name="connsiteX0" fmla="*/ 64539 w 64560"/>
                  <a:gd name="connsiteY0" fmla="*/ 33857 h 61946"/>
                  <a:gd name="connsiteX1" fmla="*/ 33867 w 64560"/>
                  <a:gd name="connsiteY1" fmla="*/ 22 h 61946"/>
                  <a:gd name="connsiteX2" fmla="*/ 0 w 64560"/>
                  <a:gd name="connsiteY2" fmla="*/ 30665 h 61946"/>
                  <a:gd name="connsiteX3" fmla="*/ 0 w 64560"/>
                  <a:gd name="connsiteY3" fmla="*/ 33857 h 61946"/>
                  <a:gd name="connsiteX4" fmla="*/ 640 w 64560"/>
                  <a:gd name="connsiteY4" fmla="*/ 38964 h 61946"/>
                  <a:gd name="connsiteX5" fmla="*/ 8307 w 64560"/>
                  <a:gd name="connsiteY5" fmla="*/ 44071 h 61946"/>
                  <a:gd name="connsiteX6" fmla="*/ 13419 w 64560"/>
                  <a:gd name="connsiteY6" fmla="*/ 36411 h 61946"/>
                  <a:gd name="connsiteX7" fmla="*/ 13419 w 64560"/>
                  <a:gd name="connsiteY7" fmla="*/ 33219 h 61946"/>
                  <a:gd name="connsiteX8" fmla="*/ 33228 w 64560"/>
                  <a:gd name="connsiteY8" fmla="*/ 13428 h 61946"/>
                  <a:gd name="connsiteX9" fmla="*/ 53037 w 64560"/>
                  <a:gd name="connsiteY9" fmla="*/ 33219 h 61946"/>
                  <a:gd name="connsiteX10" fmla="*/ 43452 w 64560"/>
                  <a:gd name="connsiteY10" fmla="*/ 49817 h 61946"/>
                  <a:gd name="connsiteX11" fmla="*/ 41535 w 64560"/>
                  <a:gd name="connsiteY11" fmla="*/ 58755 h 61946"/>
                  <a:gd name="connsiteX12" fmla="*/ 46647 w 64560"/>
                  <a:gd name="connsiteY12" fmla="*/ 61947 h 61946"/>
                  <a:gd name="connsiteX13" fmla="*/ 49842 w 64560"/>
                  <a:gd name="connsiteY13" fmla="*/ 60670 h 61946"/>
                  <a:gd name="connsiteX14" fmla="*/ 64539 w 64560"/>
                  <a:gd name="connsiteY14" fmla="*/ 33857 h 6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560" h="61946">
                    <a:moveTo>
                      <a:pt x="64539" y="33857"/>
                    </a:moveTo>
                    <a:cubicBezTo>
                      <a:pt x="65178" y="15982"/>
                      <a:pt x="51759" y="660"/>
                      <a:pt x="33867" y="22"/>
                    </a:cubicBezTo>
                    <a:cubicBezTo>
                      <a:pt x="15975" y="-617"/>
                      <a:pt x="640" y="12790"/>
                      <a:pt x="0" y="30665"/>
                    </a:cubicBezTo>
                    <a:cubicBezTo>
                      <a:pt x="0" y="31303"/>
                      <a:pt x="0" y="32580"/>
                      <a:pt x="0" y="33857"/>
                    </a:cubicBezTo>
                    <a:cubicBezTo>
                      <a:pt x="0" y="35772"/>
                      <a:pt x="0" y="37687"/>
                      <a:pt x="640" y="38964"/>
                    </a:cubicBezTo>
                    <a:cubicBezTo>
                      <a:pt x="1278" y="42156"/>
                      <a:pt x="4473" y="44710"/>
                      <a:pt x="8307" y="44071"/>
                    </a:cubicBezTo>
                    <a:cubicBezTo>
                      <a:pt x="11502" y="43433"/>
                      <a:pt x="14058" y="40241"/>
                      <a:pt x="13419" y="36411"/>
                    </a:cubicBezTo>
                    <a:cubicBezTo>
                      <a:pt x="13419" y="35134"/>
                      <a:pt x="13419" y="34495"/>
                      <a:pt x="13419" y="33219"/>
                    </a:cubicBezTo>
                    <a:cubicBezTo>
                      <a:pt x="13419" y="22366"/>
                      <a:pt x="22365" y="13428"/>
                      <a:pt x="33228" y="13428"/>
                    </a:cubicBezTo>
                    <a:cubicBezTo>
                      <a:pt x="44091" y="13428"/>
                      <a:pt x="53037" y="22366"/>
                      <a:pt x="53037" y="33219"/>
                    </a:cubicBezTo>
                    <a:cubicBezTo>
                      <a:pt x="53037" y="40241"/>
                      <a:pt x="49203" y="46625"/>
                      <a:pt x="43452" y="49817"/>
                    </a:cubicBezTo>
                    <a:cubicBezTo>
                      <a:pt x="40257" y="51732"/>
                      <a:pt x="39618" y="55563"/>
                      <a:pt x="41535" y="58755"/>
                    </a:cubicBezTo>
                    <a:cubicBezTo>
                      <a:pt x="42813" y="60670"/>
                      <a:pt x="44730" y="61947"/>
                      <a:pt x="46647" y="61947"/>
                    </a:cubicBezTo>
                    <a:cubicBezTo>
                      <a:pt x="47925" y="61947"/>
                      <a:pt x="49203" y="61308"/>
                      <a:pt x="49842" y="60670"/>
                    </a:cubicBezTo>
                    <a:cubicBezTo>
                      <a:pt x="58788" y="55563"/>
                      <a:pt x="64539" y="45348"/>
                      <a:pt x="64539" y="33857"/>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grpSp>
      </p:grpSp>
      <p:grpSp>
        <p:nvGrpSpPr>
          <p:cNvPr id="64" name="Group 13">
            <a:extLst>
              <a:ext uri="{FF2B5EF4-FFF2-40B4-BE49-F238E27FC236}">
                <a16:creationId xmlns:a16="http://schemas.microsoft.com/office/drawing/2014/main" id="{D8F156B7-E5B9-AEF6-F5B4-AF537B92ACCD}"/>
              </a:ext>
            </a:extLst>
          </p:cNvPr>
          <p:cNvGrpSpPr/>
          <p:nvPr/>
        </p:nvGrpSpPr>
        <p:grpSpPr>
          <a:xfrm>
            <a:off x="10152438" y="3865792"/>
            <a:ext cx="1437478" cy="1367599"/>
            <a:chOff x="9847288" y="4277861"/>
            <a:chExt cx="1437516" cy="1367635"/>
          </a:xfrm>
        </p:grpSpPr>
        <p:sp>
          <p:nvSpPr>
            <p:cNvPr id="65" name="TextBox 261">
              <a:extLst>
                <a:ext uri="{FF2B5EF4-FFF2-40B4-BE49-F238E27FC236}">
                  <a16:creationId xmlns:a16="http://schemas.microsoft.com/office/drawing/2014/main" id="{0A4516FD-4562-FFDD-2C68-D17C78C32526}"/>
                </a:ext>
              </a:extLst>
            </p:cNvPr>
            <p:cNvSpPr txBox="1"/>
            <p:nvPr/>
          </p:nvSpPr>
          <p:spPr>
            <a:xfrm>
              <a:off x="9847288" y="4277861"/>
              <a:ext cx="1437516" cy="1367635"/>
            </a:xfrm>
            <a:prstGeom prst="rect">
              <a:avLst/>
            </a:prstGeom>
            <a:solidFill>
              <a:srgbClr val="2F5597"/>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TextBox 262">
              <a:extLst>
                <a:ext uri="{FF2B5EF4-FFF2-40B4-BE49-F238E27FC236}">
                  <a16:creationId xmlns:a16="http://schemas.microsoft.com/office/drawing/2014/main" id="{ECF7424C-DA9F-0ECA-B6F2-EEC7FEFBC1DA}"/>
                </a:ext>
              </a:extLst>
            </p:cNvPr>
            <p:cNvSpPr txBox="1"/>
            <p:nvPr/>
          </p:nvSpPr>
          <p:spPr>
            <a:xfrm>
              <a:off x="10015168" y="4958111"/>
              <a:ext cx="1184650" cy="593954"/>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Study and follow-up on the measures</a:t>
              </a:r>
            </a:p>
          </p:txBody>
        </p:sp>
        <p:sp>
          <p:nvSpPr>
            <p:cNvPr id="67" name="Graphic 4">
              <a:extLst>
                <a:ext uri="{FF2B5EF4-FFF2-40B4-BE49-F238E27FC236}">
                  <a16:creationId xmlns:a16="http://schemas.microsoft.com/office/drawing/2014/main" id="{21F001AC-F652-85EF-4473-4E9A4A849910}"/>
                </a:ext>
              </a:extLst>
            </p:cNvPr>
            <p:cNvSpPr/>
            <p:nvPr/>
          </p:nvSpPr>
          <p:spPr>
            <a:xfrm>
              <a:off x="10020526" y="4504392"/>
              <a:ext cx="229840" cy="229180"/>
            </a:xfrm>
            <a:custGeom>
              <a:avLst/>
              <a:gdLst>
                <a:gd name="connsiteX0" fmla="*/ 137384 w 211506"/>
                <a:gd name="connsiteY0" fmla="*/ 127680 h 211309"/>
                <a:gd name="connsiteX1" fmla="*/ 155915 w 211506"/>
                <a:gd name="connsiteY1" fmla="*/ 77885 h 211309"/>
                <a:gd name="connsiteX2" fmla="*/ 77957 w 211506"/>
                <a:gd name="connsiteY2" fmla="*/ 0 h 211309"/>
                <a:gd name="connsiteX3" fmla="*/ 0 w 211506"/>
                <a:gd name="connsiteY3" fmla="*/ 77885 h 211309"/>
                <a:gd name="connsiteX4" fmla="*/ 77957 w 211506"/>
                <a:gd name="connsiteY4" fmla="*/ 155769 h 211309"/>
                <a:gd name="connsiteX5" fmla="*/ 128438 w 211506"/>
                <a:gd name="connsiteY5" fmla="*/ 137256 h 211309"/>
                <a:gd name="connsiteX6" fmla="*/ 200644 w 211506"/>
                <a:gd name="connsiteY6" fmla="*/ 209395 h 211309"/>
                <a:gd name="connsiteX7" fmla="*/ 205117 w 211506"/>
                <a:gd name="connsiteY7" fmla="*/ 211310 h 211309"/>
                <a:gd name="connsiteX8" fmla="*/ 209590 w 211506"/>
                <a:gd name="connsiteY8" fmla="*/ 209395 h 211309"/>
                <a:gd name="connsiteX9" fmla="*/ 209590 w 211506"/>
                <a:gd name="connsiteY9" fmla="*/ 200457 h 211309"/>
                <a:gd name="connsiteX10" fmla="*/ 137384 w 211506"/>
                <a:gd name="connsiteY10" fmla="*/ 127680 h 211309"/>
                <a:gd name="connsiteX11" fmla="*/ 13419 w 211506"/>
                <a:gd name="connsiteY11" fmla="*/ 77885 h 211309"/>
                <a:gd name="connsiteX12" fmla="*/ 78597 w 211506"/>
                <a:gd name="connsiteY12" fmla="*/ 12768 h 211309"/>
                <a:gd name="connsiteX13" fmla="*/ 143774 w 211506"/>
                <a:gd name="connsiteY13" fmla="*/ 77885 h 211309"/>
                <a:gd name="connsiteX14" fmla="*/ 78597 w 211506"/>
                <a:gd name="connsiteY14" fmla="*/ 143001 h 211309"/>
                <a:gd name="connsiteX15" fmla="*/ 13419 w 211506"/>
                <a:gd name="connsiteY15" fmla="*/ 77885 h 21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506" h="211309">
                  <a:moveTo>
                    <a:pt x="137384" y="127680"/>
                  </a:moveTo>
                  <a:cubicBezTo>
                    <a:pt x="148886" y="114273"/>
                    <a:pt x="155915" y="96398"/>
                    <a:pt x="155915" y="77885"/>
                  </a:cubicBezTo>
                  <a:cubicBezTo>
                    <a:pt x="155915" y="35112"/>
                    <a:pt x="120770" y="0"/>
                    <a:pt x="77957" y="0"/>
                  </a:cubicBezTo>
                  <a:cubicBezTo>
                    <a:pt x="35145" y="0"/>
                    <a:pt x="0" y="35112"/>
                    <a:pt x="0" y="77885"/>
                  </a:cubicBezTo>
                  <a:cubicBezTo>
                    <a:pt x="0" y="120657"/>
                    <a:pt x="35145" y="155769"/>
                    <a:pt x="77957" y="155769"/>
                  </a:cubicBezTo>
                  <a:cubicBezTo>
                    <a:pt x="97127" y="155769"/>
                    <a:pt x="114380" y="148747"/>
                    <a:pt x="128438" y="137256"/>
                  </a:cubicBezTo>
                  <a:lnTo>
                    <a:pt x="200644" y="209395"/>
                  </a:lnTo>
                  <a:cubicBezTo>
                    <a:pt x="201922" y="210671"/>
                    <a:pt x="203839" y="211310"/>
                    <a:pt x="205117" y="211310"/>
                  </a:cubicBezTo>
                  <a:cubicBezTo>
                    <a:pt x="206395" y="211310"/>
                    <a:pt x="208312" y="210671"/>
                    <a:pt x="209590" y="209395"/>
                  </a:cubicBezTo>
                  <a:cubicBezTo>
                    <a:pt x="212146" y="206841"/>
                    <a:pt x="212146" y="203011"/>
                    <a:pt x="209590" y="200457"/>
                  </a:cubicBezTo>
                  <a:lnTo>
                    <a:pt x="137384" y="127680"/>
                  </a:lnTo>
                  <a:close/>
                  <a:moveTo>
                    <a:pt x="13419" y="77885"/>
                  </a:moveTo>
                  <a:cubicBezTo>
                    <a:pt x="13419" y="42134"/>
                    <a:pt x="42812" y="12768"/>
                    <a:pt x="78597" y="12768"/>
                  </a:cubicBezTo>
                  <a:cubicBezTo>
                    <a:pt x="114380" y="12768"/>
                    <a:pt x="143774" y="42134"/>
                    <a:pt x="143774" y="77885"/>
                  </a:cubicBezTo>
                  <a:cubicBezTo>
                    <a:pt x="143774" y="113635"/>
                    <a:pt x="114380" y="143001"/>
                    <a:pt x="78597" y="143001"/>
                  </a:cubicBezTo>
                  <a:cubicBezTo>
                    <a:pt x="42812" y="143001"/>
                    <a:pt x="13419" y="113635"/>
                    <a:pt x="13419" y="77885"/>
                  </a:cubicBezTo>
                  <a:close/>
                </a:path>
              </a:pathLst>
            </a:custGeom>
            <a:solidFill>
              <a:schemeClr val="bg1"/>
            </a:solid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grpSp>
      <p:grpSp>
        <p:nvGrpSpPr>
          <p:cNvPr id="68" name="Group 15">
            <a:extLst>
              <a:ext uri="{FF2B5EF4-FFF2-40B4-BE49-F238E27FC236}">
                <a16:creationId xmlns:a16="http://schemas.microsoft.com/office/drawing/2014/main" id="{A478E482-352A-5AD8-96A1-A1B809CC7DA6}"/>
              </a:ext>
            </a:extLst>
          </p:cNvPr>
          <p:cNvGrpSpPr/>
          <p:nvPr/>
        </p:nvGrpSpPr>
        <p:grpSpPr>
          <a:xfrm>
            <a:off x="3818130" y="3865792"/>
            <a:ext cx="1437478" cy="1367599"/>
            <a:chOff x="882059" y="4969574"/>
            <a:chExt cx="1584637" cy="1507604"/>
          </a:xfrm>
        </p:grpSpPr>
        <p:sp>
          <p:nvSpPr>
            <p:cNvPr id="69" name="TextBox 199">
              <a:extLst>
                <a:ext uri="{FF2B5EF4-FFF2-40B4-BE49-F238E27FC236}">
                  <a16:creationId xmlns:a16="http://schemas.microsoft.com/office/drawing/2014/main" id="{DC3D6E0A-F496-5F3C-F9C5-CFE0C63E64BA}"/>
                </a:ext>
              </a:extLst>
            </p:cNvPr>
            <p:cNvSpPr txBox="1"/>
            <p:nvPr/>
          </p:nvSpPr>
          <p:spPr>
            <a:xfrm>
              <a:off x="882059" y="4969574"/>
              <a:ext cx="1584637" cy="1507604"/>
            </a:xfrm>
            <a:prstGeom prst="rect">
              <a:avLst/>
            </a:prstGeom>
            <a:solidFill>
              <a:srgbClr val="012169"/>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TextBox 200">
              <a:extLst>
                <a:ext uri="{FF2B5EF4-FFF2-40B4-BE49-F238E27FC236}">
                  <a16:creationId xmlns:a16="http://schemas.microsoft.com/office/drawing/2014/main" id="{221F1CF8-5B74-293C-B775-1FCB29AEEBE6}"/>
                </a:ext>
              </a:extLst>
            </p:cNvPr>
            <p:cNvSpPr txBox="1"/>
            <p:nvPr/>
          </p:nvSpPr>
          <p:spPr>
            <a:xfrm>
              <a:off x="1067121" y="5719443"/>
              <a:ext cx="1305891" cy="654741"/>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To boost the bicycle use</a:t>
              </a:r>
            </a:p>
          </p:txBody>
        </p:sp>
        <p:sp>
          <p:nvSpPr>
            <p:cNvPr id="71" name="Graphic 4">
              <a:extLst>
                <a:ext uri="{FF2B5EF4-FFF2-40B4-BE49-F238E27FC236}">
                  <a16:creationId xmlns:a16="http://schemas.microsoft.com/office/drawing/2014/main" id="{AB547205-A91B-09C3-596D-2A2702EF1FCC}"/>
                </a:ext>
              </a:extLst>
            </p:cNvPr>
            <p:cNvSpPr/>
            <p:nvPr/>
          </p:nvSpPr>
          <p:spPr>
            <a:xfrm>
              <a:off x="1112183" y="5210020"/>
              <a:ext cx="353800" cy="234162"/>
            </a:xfrm>
            <a:custGeom>
              <a:avLst/>
              <a:gdLst>
                <a:gd name="connsiteX0" fmla="*/ 188503 w 232974"/>
                <a:gd name="connsiteY0" fmla="*/ 62563 h 154492"/>
                <a:gd name="connsiteX1" fmla="*/ 171889 w 232974"/>
                <a:gd name="connsiteY1" fmla="*/ 65755 h 154492"/>
                <a:gd name="connsiteX2" fmla="*/ 154636 w 232974"/>
                <a:gd name="connsiteY2" fmla="*/ 35112 h 154492"/>
                <a:gd name="connsiteX3" fmla="*/ 161026 w 232974"/>
                <a:gd name="connsiteY3" fmla="*/ 20429 h 154492"/>
                <a:gd name="connsiteX4" fmla="*/ 172528 w 232974"/>
                <a:gd name="connsiteY4" fmla="*/ 20429 h 154492"/>
                <a:gd name="connsiteX5" fmla="*/ 178918 w 232974"/>
                <a:gd name="connsiteY5" fmla="*/ 14045 h 154492"/>
                <a:gd name="connsiteX6" fmla="*/ 172528 w 232974"/>
                <a:gd name="connsiteY6" fmla="*/ 7661 h 154492"/>
                <a:gd name="connsiteX7" fmla="*/ 141217 w 232974"/>
                <a:gd name="connsiteY7" fmla="*/ 7661 h 154492"/>
                <a:gd name="connsiteX8" fmla="*/ 134828 w 232974"/>
                <a:gd name="connsiteY8" fmla="*/ 14045 h 154492"/>
                <a:gd name="connsiteX9" fmla="*/ 141217 w 232974"/>
                <a:gd name="connsiteY9" fmla="*/ 20429 h 154492"/>
                <a:gd name="connsiteX10" fmla="*/ 147607 w 232974"/>
                <a:gd name="connsiteY10" fmla="*/ 20429 h 154492"/>
                <a:gd name="connsiteX11" fmla="*/ 143134 w 232974"/>
                <a:gd name="connsiteY11" fmla="*/ 31282 h 154492"/>
                <a:gd name="connsiteX12" fmla="*/ 77318 w 232974"/>
                <a:gd name="connsiteY12" fmla="*/ 31282 h 154492"/>
                <a:gd name="connsiteX13" fmla="*/ 83069 w 232974"/>
                <a:gd name="connsiteY13" fmla="*/ 12768 h 154492"/>
                <a:gd name="connsiteX14" fmla="*/ 93932 w 232974"/>
                <a:gd name="connsiteY14" fmla="*/ 12768 h 154492"/>
                <a:gd name="connsiteX15" fmla="*/ 100322 w 232974"/>
                <a:gd name="connsiteY15" fmla="*/ 6384 h 154492"/>
                <a:gd name="connsiteX16" fmla="*/ 93932 w 232974"/>
                <a:gd name="connsiteY16" fmla="*/ 0 h 154492"/>
                <a:gd name="connsiteX17" fmla="*/ 77957 w 232974"/>
                <a:gd name="connsiteY17" fmla="*/ 0 h 154492"/>
                <a:gd name="connsiteX18" fmla="*/ 71567 w 232974"/>
                <a:gd name="connsiteY18" fmla="*/ 4469 h 154492"/>
                <a:gd name="connsiteX19" fmla="*/ 53675 w 232974"/>
                <a:gd name="connsiteY19" fmla="*/ 63201 h 154492"/>
                <a:gd name="connsiteX20" fmla="*/ 46646 w 232974"/>
                <a:gd name="connsiteY20" fmla="*/ 62563 h 154492"/>
                <a:gd name="connsiteX21" fmla="*/ 0 w 232974"/>
                <a:gd name="connsiteY21" fmla="*/ 107889 h 154492"/>
                <a:gd name="connsiteX22" fmla="*/ 45368 w 232974"/>
                <a:gd name="connsiteY22" fmla="*/ 154492 h 154492"/>
                <a:gd name="connsiteX23" fmla="*/ 92015 w 232974"/>
                <a:gd name="connsiteY23" fmla="*/ 109166 h 154492"/>
                <a:gd name="connsiteX24" fmla="*/ 65816 w 232974"/>
                <a:gd name="connsiteY24" fmla="*/ 67032 h 154492"/>
                <a:gd name="connsiteX25" fmla="*/ 70928 w 232974"/>
                <a:gd name="connsiteY25" fmla="*/ 50434 h 154492"/>
                <a:gd name="connsiteX26" fmla="*/ 111824 w 232974"/>
                <a:gd name="connsiteY26" fmla="*/ 111720 h 154492"/>
                <a:gd name="connsiteX27" fmla="*/ 112463 w 232974"/>
                <a:gd name="connsiteY27" fmla="*/ 112358 h 154492"/>
                <a:gd name="connsiteX28" fmla="*/ 112463 w 232974"/>
                <a:gd name="connsiteY28" fmla="*/ 112358 h 154492"/>
                <a:gd name="connsiteX29" fmla="*/ 112463 w 232974"/>
                <a:gd name="connsiteY29" fmla="*/ 112358 h 154492"/>
                <a:gd name="connsiteX30" fmla="*/ 114380 w 232974"/>
                <a:gd name="connsiteY30" fmla="*/ 113635 h 154492"/>
                <a:gd name="connsiteX31" fmla="*/ 114380 w 232974"/>
                <a:gd name="connsiteY31" fmla="*/ 113635 h 154492"/>
                <a:gd name="connsiteX32" fmla="*/ 114380 w 232974"/>
                <a:gd name="connsiteY32" fmla="*/ 113635 h 154492"/>
                <a:gd name="connsiteX33" fmla="*/ 116297 w 232974"/>
                <a:gd name="connsiteY33" fmla="*/ 114273 h 154492"/>
                <a:gd name="connsiteX34" fmla="*/ 141856 w 232974"/>
                <a:gd name="connsiteY34" fmla="*/ 114273 h 154492"/>
                <a:gd name="connsiteX35" fmla="*/ 193615 w 232974"/>
                <a:gd name="connsiteY35" fmla="*/ 153216 h 154492"/>
                <a:gd name="connsiteX36" fmla="*/ 232593 w 232974"/>
                <a:gd name="connsiteY36" fmla="*/ 101505 h 154492"/>
                <a:gd name="connsiteX37" fmla="*/ 187225 w 232974"/>
                <a:gd name="connsiteY37" fmla="*/ 62563 h 154492"/>
                <a:gd name="connsiteX38" fmla="*/ 188503 w 232974"/>
                <a:gd name="connsiteY38" fmla="*/ 62563 h 154492"/>
                <a:gd name="connsiteX39" fmla="*/ 79874 w 232974"/>
                <a:gd name="connsiteY39" fmla="*/ 107889 h 154492"/>
                <a:gd name="connsiteX40" fmla="*/ 46646 w 232974"/>
                <a:gd name="connsiteY40" fmla="*/ 141086 h 154492"/>
                <a:gd name="connsiteX41" fmla="*/ 13419 w 232974"/>
                <a:gd name="connsiteY41" fmla="*/ 107889 h 154492"/>
                <a:gd name="connsiteX42" fmla="*/ 46646 w 232974"/>
                <a:gd name="connsiteY42" fmla="*/ 74693 h 154492"/>
                <a:gd name="connsiteX43" fmla="*/ 46646 w 232974"/>
                <a:gd name="connsiteY43" fmla="*/ 74693 h 154492"/>
                <a:gd name="connsiteX44" fmla="*/ 49841 w 232974"/>
                <a:gd name="connsiteY44" fmla="*/ 75331 h 154492"/>
                <a:gd name="connsiteX45" fmla="*/ 40257 w 232974"/>
                <a:gd name="connsiteY45" fmla="*/ 105974 h 154492"/>
                <a:gd name="connsiteX46" fmla="*/ 44730 w 232974"/>
                <a:gd name="connsiteY46" fmla="*/ 113635 h 154492"/>
                <a:gd name="connsiteX47" fmla="*/ 46646 w 232974"/>
                <a:gd name="connsiteY47" fmla="*/ 113635 h 154492"/>
                <a:gd name="connsiteX48" fmla="*/ 53036 w 232974"/>
                <a:gd name="connsiteY48" fmla="*/ 109166 h 154492"/>
                <a:gd name="connsiteX49" fmla="*/ 62621 w 232974"/>
                <a:gd name="connsiteY49" fmla="*/ 78523 h 154492"/>
                <a:gd name="connsiteX50" fmla="*/ 79874 w 232974"/>
                <a:gd name="connsiteY50" fmla="*/ 107889 h 154492"/>
                <a:gd name="connsiteX51" fmla="*/ 79874 w 232974"/>
                <a:gd name="connsiteY51" fmla="*/ 107889 h 154492"/>
                <a:gd name="connsiteX52" fmla="*/ 161026 w 232974"/>
                <a:gd name="connsiteY52" fmla="*/ 71501 h 154492"/>
                <a:gd name="connsiteX53" fmla="*/ 143134 w 232974"/>
                <a:gd name="connsiteY53" fmla="*/ 101505 h 154492"/>
                <a:gd name="connsiteX54" fmla="*/ 127160 w 232974"/>
                <a:gd name="connsiteY54" fmla="*/ 101505 h 154492"/>
                <a:gd name="connsiteX55" fmla="*/ 148885 w 232974"/>
                <a:gd name="connsiteY55" fmla="*/ 49795 h 154492"/>
                <a:gd name="connsiteX56" fmla="*/ 161026 w 232974"/>
                <a:gd name="connsiteY56" fmla="*/ 71501 h 154492"/>
                <a:gd name="connsiteX57" fmla="*/ 177640 w 232974"/>
                <a:gd name="connsiteY57" fmla="*/ 101505 h 154492"/>
                <a:gd name="connsiteX58" fmla="*/ 155914 w 232974"/>
                <a:gd name="connsiteY58" fmla="*/ 101505 h 154492"/>
                <a:gd name="connsiteX59" fmla="*/ 166777 w 232974"/>
                <a:gd name="connsiteY59" fmla="*/ 82992 h 154492"/>
                <a:gd name="connsiteX60" fmla="*/ 177640 w 232974"/>
                <a:gd name="connsiteY60" fmla="*/ 101505 h 154492"/>
                <a:gd name="connsiteX61" fmla="*/ 116297 w 232974"/>
                <a:gd name="connsiteY61" fmla="*/ 94483 h 154492"/>
                <a:gd name="connsiteX62" fmla="*/ 82430 w 232974"/>
                <a:gd name="connsiteY62" fmla="*/ 43411 h 154492"/>
                <a:gd name="connsiteX63" fmla="*/ 137384 w 232974"/>
                <a:gd name="connsiteY63" fmla="*/ 43411 h 154492"/>
                <a:gd name="connsiteX64" fmla="*/ 116297 w 232974"/>
                <a:gd name="connsiteY64" fmla="*/ 94483 h 154492"/>
                <a:gd name="connsiteX65" fmla="*/ 188503 w 232974"/>
                <a:gd name="connsiteY65" fmla="*/ 141086 h 154492"/>
                <a:gd name="connsiteX66" fmla="*/ 155914 w 232974"/>
                <a:gd name="connsiteY66" fmla="*/ 114912 h 154492"/>
                <a:gd name="connsiteX67" fmla="*/ 188503 w 232974"/>
                <a:gd name="connsiteY67" fmla="*/ 114912 h 154492"/>
                <a:gd name="connsiteX68" fmla="*/ 194893 w 232974"/>
                <a:gd name="connsiteY68" fmla="*/ 108528 h 154492"/>
                <a:gd name="connsiteX69" fmla="*/ 194254 w 232974"/>
                <a:gd name="connsiteY69" fmla="*/ 105336 h 154492"/>
                <a:gd name="connsiteX70" fmla="*/ 178918 w 232974"/>
                <a:gd name="connsiteY70" fmla="*/ 77246 h 154492"/>
                <a:gd name="connsiteX71" fmla="*/ 189142 w 232974"/>
                <a:gd name="connsiteY71" fmla="*/ 75331 h 154492"/>
                <a:gd name="connsiteX72" fmla="*/ 220453 w 232974"/>
                <a:gd name="connsiteY72" fmla="*/ 109805 h 154492"/>
                <a:gd name="connsiteX73" fmla="*/ 188503 w 232974"/>
                <a:gd name="connsiteY73" fmla="*/ 141086 h 15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2974" h="154492">
                  <a:moveTo>
                    <a:pt x="188503" y="62563"/>
                  </a:moveTo>
                  <a:cubicBezTo>
                    <a:pt x="182752" y="62563"/>
                    <a:pt x="177640" y="63840"/>
                    <a:pt x="171889" y="65755"/>
                  </a:cubicBezTo>
                  <a:lnTo>
                    <a:pt x="154636" y="35112"/>
                  </a:lnTo>
                  <a:lnTo>
                    <a:pt x="161026" y="20429"/>
                  </a:lnTo>
                  <a:lnTo>
                    <a:pt x="172528" y="20429"/>
                  </a:lnTo>
                  <a:cubicBezTo>
                    <a:pt x="176362" y="20429"/>
                    <a:pt x="178918" y="17875"/>
                    <a:pt x="178918" y="14045"/>
                  </a:cubicBezTo>
                  <a:cubicBezTo>
                    <a:pt x="178918" y="10214"/>
                    <a:pt x="176362" y="7661"/>
                    <a:pt x="172528" y="7661"/>
                  </a:cubicBezTo>
                  <a:lnTo>
                    <a:pt x="141217" y="7661"/>
                  </a:lnTo>
                  <a:cubicBezTo>
                    <a:pt x="137384" y="7661"/>
                    <a:pt x="134828" y="10214"/>
                    <a:pt x="134828" y="14045"/>
                  </a:cubicBezTo>
                  <a:cubicBezTo>
                    <a:pt x="134828" y="17875"/>
                    <a:pt x="137384" y="20429"/>
                    <a:pt x="141217" y="20429"/>
                  </a:cubicBezTo>
                  <a:lnTo>
                    <a:pt x="147607" y="20429"/>
                  </a:lnTo>
                  <a:lnTo>
                    <a:pt x="143134" y="31282"/>
                  </a:lnTo>
                  <a:lnTo>
                    <a:pt x="77318" y="31282"/>
                  </a:lnTo>
                  <a:lnTo>
                    <a:pt x="83069" y="12768"/>
                  </a:lnTo>
                  <a:lnTo>
                    <a:pt x="93932" y="12768"/>
                  </a:lnTo>
                  <a:cubicBezTo>
                    <a:pt x="97766" y="12768"/>
                    <a:pt x="100322" y="10214"/>
                    <a:pt x="100322" y="6384"/>
                  </a:cubicBezTo>
                  <a:cubicBezTo>
                    <a:pt x="100322" y="2554"/>
                    <a:pt x="97766" y="0"/>
                    <a:pt x="93932" y="0"/>
                  </a:cubicBezTo>
                  <a:lnTo>
                    <a:pt x="77957" y="0"/>
                  </a:lnTo>
                  <a:cubicBezTo>
                    <a:pt x="74762" y="0"/>
                    <a:pt x="72206" y="1915"/>
                    <a:pt x="71567" y="4469"/>
                  </a:cubicBezTo>
                  <a:lnTo>
                    <a:pt x="53675" y="63201"/>
                  </a:lnTo>
                  <a:cubicBezTo>
                    <a:pt x="51119" y="62563"/>
                    <a:pt x="48563" y="62563"/>
                    <a:pt x="46646" y="62563"/>
                  </a:cubicBezTo>
                  <a:cubicBezTo>
                    <a:pt x="21087" y="62563"/>
                    <a:pt x="639" y="82353"/>
                    <a:pt x="0" y="107889"/>
                  </a:cubicBezTo>
                  <a:cubicBezTo>
                    <a:pt x="0" y="133425"/>
                    <a:pt x="19809" y="153854"/>
                    <a:pt x="45368" y="154492"/>
                  </a:cubicBezTo>
                  <a:cubicBezTo>
                    <a:pt x="70928" y="154492"/>
                    <a:pt x="91376" y="134702"/>
                    <a:pt x="92015" y="109166"/>
                  </a:cubicBezTo>
                  <a:cubicBezTo>
                    <a:pt x="92015" y="91291"/>
                    <a:pt x="81791" y="74693"/>
                    <a:pt x="65816" y="67032"/>
                  </a:cubicBezTo>
                  <a:lnTo>
                    <a:pt x="70928" y="50434"/>
                  </a:lnTo>
                  <a:lnTo>
                    <a:pt x="111824" y="111720"/>
                  </a:lnTo>
                  <a:lnTo>
                    <a:pt x="112463" y="112358"/>
                  </a:lnTo>
                  <a:lnTo>
                    <a:pt x="112463" y="112358"/>
                  </a:lnTo>
                  <a:lnTo>
                    <a:pt x="112463" y="112358"/>
                  </a:lnTo>
                  <a:cubicBezTo>
                    <a:pt x="113102" y="112997"/>
                    <a:pt x="113741" y="112997"/>
                    <a:pt x="114380" y="113635"/>
                  </a:cubicBezTo>
                  <a:lnTo>
                    <a:pt x="114380" y="113635"/>
                  </a:lnTo>
                  <a:lnTo>
                    <a:pt x="114380" y="113635"/>
                  </a:lnTo>
                  <a:cubicBezTo>
                    <a:pt x="115019" y="113635"/>
                    <a:pt x="115658" y="114273"/>
                    <a:pt x="116297" y="114273"/>
                  </a:cubicBezTo>
                  <a:lnTo>
                    <a:pt x="141856" y="114273"/>
                  </a:lnTo>
                  <a:cubicBezTo>
                    <a:pt x="145690" y="139171"/>
                    <a:pt x="168694" y="156408"/>
                    <a:pt x="193615" y="153216"/>
                  </a:cubicBezTo>
                  <a:cubicBezTo>
                    <a:pt x="218536" y="149385"/>
                    <a:pt x="235788" y="126403"/>
                    <a:pt x="232593" y="101505"/>
                  </a:cubicBezTo>
                  <a:cubicBezTo>
                    <a:pt x="229399" y="79161"/>
                    <a:pt x="210229" y="62563"/>
                    <a:pt x="187225" y="62563"/>
                  </a:cubicBezTo>
                  <a:lnTo>
                    <a:pt x="188503" y="62563"/>
                  </a:lnTo>
                  <a:close/>
                  <a:moveTo>
                    <a:pt x="79874" y="107889"/>
                  </a:moveTo>
                  <a:cubicBezTo>
                    <a:pt x="79874" y="125765"/>
                    <a:pt x="65177" y="141086"/>
                    <a:pt x="46646" y="141086"/>
                  </a:cubicBezTo>
                  <a:cubicBezTo>
                    <a:pt x="28755" y="141086"/>
                    <a:pt x="13419" y="126403"/>
                    <a:pt x="13419" y="107889"/>
                  </a:cubicBezTo>
                  <a:cubicBezTo>
                    <a:pt x="13419" y="90014"/>
                    <a:pt x="28115" y="74693"/>
                    <a:pt x="46646" y="74693"/>
                  </a:cubicBezTo>
                  <a:lnTo>
                    <a:pt x="46646" y="74693"/>
                  </a:lnTo>
                  <a:cubicBezTo>
                    <a:pt x="47925" y="74693"/>
                    <a:pt x="48563" y="74693"/>
                    <a:pt x="49841" y="75331"/>
                  </a:cubicBezTo>
                  <a:lnTo>
                    <a:pt x="40257" y="105974"/>
                  </a:lnTo>
                  <a:cubicBezTo>
                    <a:pt x="38978" y="109166"/>
                    <a:pt x="40895" y="112997"/>
                    <a:pt x="44730" y="113635"/>
                  </a:cubicBezTo>
                  <a:cubicBezTo>
                    <a:pt x="45368" y="113635"/>
                    <a:pt x="46007" y="113635"/>
                    <a:pt x="46646" y="113635"/>
                  </a:cubicBezTo>
                  <a:cubicBezTo>
                    <a:pt x="49841" y="113635"/>
                    <a:pt x="52397" y="111720"/>
                    <a:pt x="53036" y="109166"/>
                  </a:cubicBezTo>
                  <a:lnTo>
                    <a:pt x="62621" y="78523"/>
                  </a:lnTo>
                  <a:cubicBezTo>
                    <a:pt x="73484" y="84269"/>
                    <a:pt x="79874" y="95760"/>
                    <a:pt x="79874" y="107889"/>
                  </a:cubicBezTo>
                  <a:lnTo>
                    <a:pt x="79874" y="107889"/>
                  </a:lnTo>
                  <a:close/>
                  <a:moveTo>
                    <a:pt x="161026" y="71501"/>
                  </a:moveTo>
                  <a:cubicBezTo>
                    <a:pt x="151441" y="78523"/>
                    <a:pt x="145051" y="89376"/>
                    <a:pt x="143134" y="101505"/>
                  </a:cubicBezTo>
                  <a:lnTo>
                    <a:pt x="127160" y="101505"/>
                  </a:lnTo>
                  <a:lnTo>
                    <a:pt x="148885" y="49795"/>
                  </a:lnTo>
                  <a:lnTo>
                    <a:pt x="161026" y="71501"/>
                  </a:lnTo>
                  <a:close/>
                  <a:moveTo>
                    <a:pt x="177640" y="101505"/>
                  </a:moveTo>
                  <a:lnTo>
                    <a:pt x="155914" y="101505"/>
                  </a:lnTo>
                  <a:cubicBezTo>
                    <a:pt x="157192" y="94483"/>
                    <a:pt x="161026" y="87461"/>
                    <a:pt x="166777" y="82992"/>
                  </a:cubicBezTo>
                  <a:lnTo>
                    <a:pt x="177640" y="101505"/>
                  </a:lnTo>
                  <a:close/>
                  <a:moveTo>
                    <a:pt x="116297" y="94483"/>
                  </a:moveTo>
                  <a:lnTo>
                    <a:pt x="82430" y="43411"/>
                  </a:lnTo>
                  <a:lnTo>
                    <a:pt x="137384" y="43411"/>
                  </a:lnTo>
                  <a:lnTo>
                    <a:pt x="116297" y="94483"/>
                  </a:lnTo>
                  <a:close/>
                  <a:moveTo>
                    <a:pt x="188503" y="141086"/>
                  </a:moveTo>
                  <a:cubicBezTo>
                    <a:pt x="172528" y="141086"/>
                    <a:pt x="159109" y="130233"/>
                    <a:pt x="155914" y="114912"/>
                  </a:cubicBezTo>
                  <a:lnTo>
                    <a:pt x="188503" y="114912"/>
                  </a:lnTo>
                  <a:cubicBezTo>
                    <a:pt x="192337" y="114912"/>
                    <a:pt x="194893" y="112358"/>
                    <a:pt x="194893" y="108528"/>
                  </a:cubicBezTo>
                  <a:cubicBezTo>
                    <a:pt x="194893" y="107251"/>
                    <a:pt x="194893" y="106613"/>
                    <a:pt x="194254" y="105336"/>
                  </a:cubicBezTo>
                  <a:lnTo>
                    <a:pt x="178918" y="77246"/>
                  </a:lnTo>
                  <a:cubicBezTo>
                    <a:pt x="182113" y="75969"/>
                    <a:pt x="185308" y="75331"/>
                    <a:pt x="189142" y="75331"/>
                  </a:cubicBezTo>
                  <a:cubicBezTo>
                    <a:pt x="207034" y="75969"/>
                    <a:pt x="221731" y="91291"/>
                    <a:pt x="220453" y="109805"/>
                  </a:cubicBezTo>
                  <a:cubicBezTo>
                    <a:pt x="219175" y="126403"/>
                    <a:pt x="205756" y="140448"/>
                    <a:pt x="188503" y="141086"/>
                  </a:cubicBezTo>
                  <a:close/>
                </a:path>
              </a:pathLst>
            </a:custGeom>
            <a:solidFill>
              <a:schemeClr val="bg1"/>
            </a:solid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grpSp>
      <p:grpSp>
        <p:nvGrpSpPr>
          <p:cNvPr id="72" name="Group 4">
            <a:extLst>
              <a:ext uri="{FF2B5EF4-FFF2-40B4-BE49-F238E27FC236}">
                <a16:creationId xmlns:a16="http://schemas.microsoft.com/office/drawing/2014/main" id="{C0528DE9-1701-E029-0C3F-296452EC309F}"/>
              </a:ext>
            </a:extLst>
          </p:cNvPr>
          <p:cNvGrpSpPr/>
          <p:nvPr/>
        </p:nvGrpSpPr>
        <p:grpSpPr>
          <a:xfrm>
            <a:off x="3818130" y="2412312"/>
            <a:ext cx="1437478" cy="1367599"/>
            <a:chOff x="3815875" y="2851725"/>
            <a:chExt cx="1437516" cy="1367635"/>
          </a:xfrm>
        </p:grpSpPr>
        <p:sp>
          <p:nvSpPr>
            <p:cNvPr id="73" name="TextBox 214">
              <a:extLst>
                <a:ext uri="{FF2B5EF4-FFF2-40B4-BE49-F238E27FC236}">
                  <a16:creationId xmlns:a16="http://schemas.microsoft.com/office/drawing/2014/main" id="{021168C7-497D-F275-36A5-A3284EFFB607}"/>
                </a:ext>
              </a:extLst>
            </p:cNvPr>
            <p:cNvSpPr txBox="1"/>
            <p:nvPr/>
          </p:nvSpPr>
          <p:spPr>
            <a:xfrm>
              <a:off x="3815875" y="2851725"/>
              <a:ext cx="1437516" cy="1367635"/>
            </a:xfrm>
            <a:prstGeom prst="rect">
              <a:avLst/>
            </a:prstGeom>
            <a:solidFill>
              <a:srgbClr val="2392D2"/>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Graphic 4">
              <a:extLst>
                <a:ext uri="{FF2B5EF4-FFF2-40B4-BE49-F238E27FC236}">
                  <a16:creationId xmlns:a16="http://schemas.microsoft.com/office/drawing/2014/main" id="{4B7321B7-C464-E995-8FD6-0D5C12153395}"/>
                </a:ext>
              </a:extLst>
            </p:cNvPr>
            <p:cNvSpPr/>
            <p:nvPr/>
          </p:nvSpPr>
          <p:spPr>
            <a:xfrm>
              <a:off x="3983674" y="3061944"/>
              <a:ext cx="362065" cy="239984"/>
            </a:xfrm>
            <a:custGeom>
              <a:avLst/>
              <a:gdLst>
                <a:gd name="connsiteX0" fmla="*/ 182113 w 203199"/>
                <a:gd name="connsiteY0" fmla="*/ 40857 h 134945"/>
                <a:gd name="connsiteX1" fmla="*/ 147607 w 203199"/>
                <a:gd name="connsiteY1" fmla="*/ 40857 h 134945"/>
                <a:gd name="connsiteX2" fmla="*/ 147607 w 203199"/>
                <a:gd name="connsiteY2" fmla="*/ 6384 h 134945"/>
                <a:gd name="connsiteX3" fmla="*/ 141217 w 203199"/>
                <a:gd name="connsiteY3" fmla="*/ 0 h 134945"/>
                <a:gd name="connsiteX4" fmla="*/ 6390 w 203199"/>
                <a:gd name="connsiteY4" fmla="*/ 0 h 134945"/>
                <a:gd name="connsiteX5" fmla="*/ 0 w 203199"/>
                <a:gd name="connsiteY5" fmla="*/ 6384 h 134945"/>
                <a:gd name="connsiteX6" fmla="*/ 0 w 203199"/>
                <a:gd name="connsiteY6" fmla="*/ 114912 h 134945"/>
                <a:gd name="connsiteX7" fmla="*/ 6390 w 203199"/>
                <a:gd name="connsiteY7" fmla="*/ 121296 h 134945"/>
                <a:gd name="connsiteX8" fmla="*/ 21726 w 203199"/>
                <a:gd name="connsiteY8" fmla="*/ 121296 h 134945"/>
                <a:gd name="connsiteX9" fmla="*/ 46646 w 203199"/>
                <a:gd name="connsiteY9" fmla="*/ 134064 h 134945"/>
                <a:gd name="connsiteX10" fmla="*/ 59426 w 203199"/>
                <a:gd name="connsiteY10" fmla="*/ 121296 h 134945"/>
                <a:gd name="connsiteX11" fmla="*/ 137384 w 203199"/>
                <a:gd name="connsiteY11" fmla="*/ 121296 h 134945"/>
                <a:gd name="connsiteX12" fmla="*/ 162305 w 203199"/>
                <a:gd name="connsiteY12" fmla="*/ 134064 h 134945"/>
                <a:gd name="connsiteX13" fmla="*/ 175084 w 203199"/>
                <a:gd name="connsiteY13" fmla="*/ 121296 h 134945"/>
                <a:gd name="connsiteX14" fmla="*/ 196810 w 203199"/>
                <a:gd name="connsiteY14" fmla="*/ 121296 h 134945"/>
                <a:gd name="connsiteX15" fmla="*/ 203200 w 203199"/>
                <a:gd name="connsiteY15" fmla="*/ 114912 h 134945"/>
                <a:gd name="connsiteX16" fmla="*/ 203200 w 203199"/>
                <a:gd name="connsiteY16" fmla="*/ 60648 h 134945"/>
                <a:gd name="connsiteX17" fmla="*/ 182113 w 203199"/>
                <a:gd name="connsiteY17" fmla="*/ 40857 h 134945"/>
                <a:gd name="connsiteX18" fmla="*/ 182113 w 203199"/>
                <a:gd name="connsiteY18" fmla="*/ 40857 h 134945"/>
                <a:gd name="connsiteX19" fmla="*/ 53676 w 203199"/>
                <a:gd name="connsiteY19" fmla="*/ 40219 h 134945"/>
                <a:gd name="connsiteX20" fmla="*/ 53676 w 203199"/>
                <a:gd name="connsiteY20" fmla="*/ 54264 h 134945"/>
                <a:gd name="connsiteX21" fmla="*/ 39618 w 203199"/>
                <a:gd name="connsiteY21" fmla="*/ 54264 h 134945"/>
                <a:gd name="connsiteX22" fmla="*/ 39618 w 203199"/>
                <a:gd name="connsiteY22" fmla="*/ 40219 h 134945"/>
                <a:gd name="connsiteX23" fmla="*/ 53676 w 203199"/>
                <a:gd name="connsiteY23" fmla="*/ 40219 h 134945"/>
                <a:gd name="connsiteX24" fmla="*/ 81152 w 203199"/>
                <a:gd name="connsiteY24" fmla="*/ 40219 h 134945"/>
                <a:gd name="connsiteX25" fmla="*/ 81152 w 203199"/>
                <a:gd name="connsiteY25" fmla="*/ 54264 h 134945"/>
                <a:gd name="connsiteX26" fmla="*/ 67094 w 203199"/>
                <a:gd name="connsiteY26" fmla="*/ 54264 h 134945"/>
                <a:gd name="connsiteX27" fmla="*/ 67094 w 203199"/>
                <a:gd name="connsiteY27" fmla="*/ 40219 h 134945"/>
                <a:gd name="connsiteX28" fmla="*/ 81152 w 203199"/>
                <a:gd name="connsiteY28" fmla="*/ 40219 h 134945"/>
                <a:gd name="connsiteX29" fmla="*/ 107990 w 203199"/>
                <a:gd name="connsiteY29" fmla="*/ 40219 h 134945"/>
                <a:gd name="connsiteX30" fmla="*/ 107990 w 203199"/>
                <a:gd name="connsiteY30" fmla="*/ 54264 h 134945"/>
                <a:gd name="connsiteX31" fmla="*/ 93932 w 203199"/>
                <a:gd name="connsiteY31" fmla="*/ 54264 h 134945"/>
                <a:gd name="connsiteX32" fmla="*/ 93932 w 203199"/>
                <a:gd name="connsiteY32" fmla="*/ 40219 h 134945"/>
                <a:gd name="connsiteX33" fmla="*/ 107990 w 203199"/>
                <a:gd name="connsiteY33" fmla="*/ 40219 h 134945"/>
                <a:gd name="connsiteX34" fmla="*/ 26838 w 203199"/>
                <a:gd name="connsiteY34" fmla="*/ 54264 h 134945"/>
                <a:gd name="connsiteX35" fmla="*/ 12780 w 203199"/>
                <a:gd name="connsiteY35" fmla="*/ 54264 h 134945"/>
                <a:gd name="connsiteX36" fmla="*/ 12780 w 203199"/>
                <a:gd name="connsiteY36" fmla="*/ 40219 h 134945"/>
                <a:gd name="connsiteX37" fmla="*/ 26838 w 203199"/>
                <a:gd name="connsiteY37" fmla="*/ 40219 h 134945"/>
                <a:gd name="connsiteX38" fmla="*/ 26838 w 203199"/>
                <a:gd name="connsiteY38" fmla="*/ 54264 h 134945"/>
                <a:gd name="connsiteX39" fmla="*/ 12780 w 203199"/>
                <a:gd name="connsiteY39" fmla="*/ 67032 h 134945"/>
                <a:gd name="connsiteX40" fmla="*/ 115019 w 203199"/>
                <a:gd name="connsiteY40" fmla="*/ 67032 h 134945"/>
                <a:gd name="connsiteX41" fmla="*/ 121409 w 203199"/>
                <a:gd name="connsiteY41" fmla="*/ 60648 h 134945"/>
                <a:gd name="connsiteX42" fmla="*/ 121409 w 203199"/>
                <a:gd name="connsiteY42" fmla="*/ 33835 h 134945"/>
                <a:gd name="connsiteX43" fmla="*/ 115019 w 203199"/>
                <a:gd name="connsiteY43" fmla="*/ 27451 h 134945"/>
                <a:gd name="connsiteX44" fmla="*/ 12780 w 203199"/>
                <a:gd name="connsiteY44" fmla="*/ 27451 h 134945"/>
                <a:gd name="connsiteX45" fmla="*/ 12780 w 203199"/>
                <a:gd name="connsiteY45" fmla="*/ 13406 h 134945"/>
                <a:gd name="connsiteX46" fmla="*/ 135467 w 203199"/>
                <a:gd name="connsiteY46" fmla="*/ 13406 h 134945"/>
                <a:gd name="connsiteX47" fmla="*/ 135467 w 203199"/>
                <a:gd name="connsiteY47" fmla="*/ 109166 h 134945"/>
                <a:gd name="connsiteX48" fmla="*/ 58788 w 203199"/>
                <a:gd name="connsiteY48" fmla="*/ 109166 h 134945"/>
                <a:gd name="connsiteX49" fmla="*/ 33867 w 203199"/>
                <a:gd name="connsiteY49" fmla="*/ 96398 h 134945"/>
                <a:gd name="connsiteX50" fmla="*/ 21087 w 203199"/>
                <a:gd name="connsiteY50" fmla="*/ 109166 h 134945"/>
                <a:gd name="connsiteX51" fmla="*/ 12780 w 203199"/>
                <a:gd name="connsiteY51" fmla="*/ 109166 h 134945"/>
                <a:gd name="connsiteX52" fmla="*/ 12780 w 203199"/>
                <a:gd name="connsiteY52" fmla="*/ 67032 h 134945"/>
                <a:gd name="connsiteX53" fmla="*/ 40257 w 203199"/>
                <a:gd name="connsiteY53" fmla="*/ 121934 h 134945"/>
                <a:gd name="connsiteX54" fmla="*/ 33228 w 203199"/>
                <a:gd name="connsiteY54" fmla="*/ 114912 h 134945"/>
                <a:gd name="connsiteX55" fmla="*/ 40257 w 203199"/>
                <a:gd name="connsiteY55" fmla="*/ 107889 h 134945"/>
                <a:gd name="connsiteX56" fmla="*/ 47286 w 203199"/>
                <a:gd name="connsiteY56" fmla="*/ 114912 h 134945"/>
                <a:gd name="connsiteX57" fmla="*/ 47286 w 203199"/>
                <a:gd name="connsiteY57" fmla="*/ 114912 h 134945"/>
                <a:gd name="connsiteX58" fmla="*/ 40257 w 203199"/>
                <a:gd name="connsiteY58" fmla="*/ 121934 h 134945"/>
                <a:gd name="connsiteX59" fmla="*/ 40257 w 203199"/>
                <a:gd name="connsiteY59" fmla="*/ 121934 h 134945"/>
                <a:gd name="connsiteX60" fmla="*/ 155275 w 203199"/>
                <a:gd name="connsiteY60" fmla="*/ 121934 h 134945"/>
                <a:gd name="connsiteX61" fmla="*/ 148247 w 203199"/>
                <a:gd name="connsiteY61" fmla="*/ 114912 h 134945"/>
                <a:gd name="connsiteX62" fmla="*/ 155275 w 203199"/>
                <a:gd name="connsiteY62" fmla="*/ 107889 h 134945"/>
                <a:gd name="connsiteX63" fmla="*/ 162305 w 203199"/>
                <a:gd name="connsiteY63" fmla="*/ 114912 h 134945"/>
                <a:gd name="connsiteX64" fmla="*/ 162305 w 203199"/>
                <a:gd name="connsiteY64" fmla="*/ 114912 h 134945"/>
                <a:gd name="connsiteX65" fmla="*/ 155275 w 203199"/>
                <a:gd name="connsiteY65" fmla="*/ 121934 h 134945"/>
                <a:gd name="connsiteX66" fmla="*/ 155275 w 203199"/>
                <a:gd name="connsiteY66" fmla="*/ 121934 h 134945"/>
                <a:gd name="connsiteX67" fmla="*/ 189142 w 203199"/>
                <a:gd name="connsiteY67" fmla="*/ 108528 h 134945"/>
                <a:gd name="connsiteX68" fmla="*/ 173806 w 203199"/>
                <a:gd name="connsiteY68" fmla="*/ 108528 h 134945"/>
                <a:gd name="connsiteX69" fmla="*/ 155275 w 203199"/>
                <a:gd name="connsiteY69" fmla="*/ 95121 h 134945"/>
                <a:gd name="connsiteX70" fmla="*/ 148247 w 203199"/>
                <a:gd name="connsiteY70" fmla="*/ 96398 h 134945"/>
                <a:gd name="connsiteX71" fmla="*/ 148247 w 203199"/>
                <a:gd name="connsiteY71" fmla="*/ 53625 h 134945"/>
                <a:gd name="connsiteX72" fmla="*/ 182752 w 203199"/>
                <a:gd name="connsiteY72" fmla="*/ 53625 h 134945"/>
                <a:gd name="connsiteX73" fmla="*/ 189781 w 203199"/>
                <a:gd name="connsiteY73" fmla="*/ 60648 h 134945"/>
                <a:gd name="connsiteX74" fmla="*/ 189781 w 203199"/>
                <a:gd name="connsiteY74" fmla="*/ 108528 h 13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03199" h="134945">
                  <a:moveTo>
                    <a:pt x="182113" y="40857"/>
                  </a:moveTo>
                  <a:lnTo>
                    <a:pt x="147607" y="40857"/>
                  </a:lnTo>
                  <a:lnTo>
                    <a:pt x="147607" y="6384"/>
                  </a:lnTo>
                  <a:cubicBezTo>
                    <a:pt x="147607" y="2553"/>
                    <a:pt x="145052" y="0"/>
                    <a:pt x="141217" y="0"/>
                  </a:cubicBezTo>
                  <a:lnTo>
                    <a:pt x="6390" y="0"/>
                  </a:lnTo>
                  <a:cubicBezTo>
                    <a:pt x="2556" y="0"/>
                    <a:pt x="0" y="2553"/>
                    <a:pt x="0" y="6384"/>
                  </a:cubicBezTo>
                  <a:lnTo>
                    <a:pt x="0" y="114912"/>
                  </a:lnTo>
                  <a:cubicBezTo>
                    <a:pt x="0" y="118742"/>
                    <a:pt x="2556" y="121296"/>
                    <a:pt x="6390" y="121296"/>
                  </a:cubicBezTo>
                  <a:lnTo>
                    <a:pt x="21726" y="121296"/>
                  </a:lnTo>
                  <a:cubicBezTo>
                    <a:pt x="24921" y="131510"/>
                    <a:pt x="36423" y="137256"/>
                    <a:pt x="46646" y="134064"/>
                  </a:cubicBezTo>
                  <a:cubicBezTo>
                    <a:pt x="52398" y="132149"/>
                    <a:pt x="56871" y="127680"/>
                    <a:pt x="59426" y="121296"/>
                  </a:cubicBezTo>
                  <a:lnTo>
                    <a:pt x="137384" y="121296"/>
                  </a:lnTo>
                  <a:cubicBezTo>
                    <a:pt x="140579" y="131510"/>
                    <a:pt x="152080" y="137256"/>
                    <a:pt x="162305" y="134064"/>
                  </a:cubicBezTo>
                  <a:cubicBezTo>
                    <a:pt x="168055" y="132149"/>
                    <a:pt x="172528" y="127680"/>
                    <a:pt x="175084" y="121296"/>
                  </a:cubicBezTo>
                  <a:lnTo>
                    <a:pt x="196810" y="121296"/>
                  </a:lnTo>
                  <a:cubicBezTo>
                    <a:pt x="200644" y="121296"/>
                    <a:pt x="203200" y="118742"/>
                    <a:pt x="203200" y="114912"/>
                  </a:cubicBezTo>
                  <a:lnTo>
                    <a:pt x="203200" y="60648"/>
                  </a:lnTo>
                  <a:cubicBezTo>
                    <a:pt x="202561" y="49795"/>
                    <a:pt x="193615" y="40857"/>
                    <a:pt x="182113" y="40857"/>
                  </a:cubicBezTo>
                  <a:cubicBezTo>
                    <a:pt x="182752" y="40857"/>
                    <a:pt x="182752" y="40857"/>
                    <a:pt x="182113" y="40857"/>
                  </a:cubicBezTo>
                  <a:close/>
                  <a:moveTo>
                    <a:pt x="53676" y="40219"/>
                  </a:moveTo>
                  <a:lnTo>
                    <a:pt x="53676" y="54264"/>
                  </a:lnTo>
                  <a:lnTo>
                    <a:pt x="39618" y="54264"/>
                  </a:lnTo>
                  <a:lnTo>
                    <a:pt x="39618" y="40219"/>
                  </a:lnTo>
                  <a:lnTo>
                    <a:pt x="53676" y="40219"/>
                  </a:lnTo>
                  <a:close/>
                  <a:moveTo>
                    <a:pt x="81152" y="40219"/>
                  </a:moveTo>
                  <a:lnTo>
                    <a:pt x="81152" y="54264"/>
                  </a:lnTo>
                  <a:lnTo>
                    <a:pt x="67094" y="54264"/>
                  </a:lnTo>
                  <a:lnTo>
                    <a:pt x="67094" y="40219"/>
                  </a:lnTo>
                  <a:lnTo>
                    <a:pt x="81152" y="40219"/>
                  </a:lnTo>
                  <a:close/>
                  <a:moveTo>
                    <a:pt x="107990" y="40219"/>
                  </a:moveTo>
                  <a:lnTo>
                    <a:pt x="107990" y="54264"/>
                  </a:lnTo>
                  <a:lnTo>
                    <a:pt x="93932" y="54264"/>
                  </a:lnTo>
                  <a:lnTo>
                    <a:pt x="93932" y="40219"/>
                  </a:lnTo>
                  <a:lnTo>
                    <a:pt x="107990" y="40219"/>
                  </a:lnTo>
                  <a:close/>
                  <a:moveTo>
                    <a:pt x="26838" y="54264"/>
                  </a:moveTo>
                  <a:lnTo>
                    <a:pt x="12780" y="54264"/>
                  </a:lnTo>
                  <a:lnTo>
                    <a:pt x="12780" y="40219"/>
                  </a:lnTo>
                  <a:lnTo>
                    <a:pt x="26838" y="40219"/>
                  </a:lnTo>
                  <a:lnTo>
                    <a:pt x="26838" y="54264"/>
                  </a:lnTo>
                  <a:close/>
                  <a:moveTo>
                    <a:pt x="12780" y="67032"/>
                  </a:moveTo>
                  <a:lnTo>
                    <a:pt x="115019" y="67032"/>
                  </a:lnTo>
                  <a:cubicBezTo>
                    <a:pt x="118853" y="67032"/>
                    <a:pt x="121409" y="64478"/>
                    <a:pt x="121409" y="60648"/>
                  </a:cubicBezTo>
                  <a:lnTo>
                    <a:pt x="121409" y="33835"/>
                  </a:lnTo>
                  <a:cubicBezTo>
                    <a:pt x="121409" y="30005"/>
                    <a:pt x="118853" y="27451"/>
                    <a:pt x="115019" y="27451"/>
                  </a:cubicBezTo>
                  <a:lnTo>
                    <a:pt x="12780" y="27451"/>
                  </a:lnTo>
                  <a:lnTo>
                    <a:pt x="12780" y="13406"/>
                  </a:lnTo>
                  <a:lnTo>
                    <a:pt x="135467" y="13406"/>
                  </a:lnTo>
                  <a:lnTo>
                    <a:pt x="135467" y="109166"/>
                  </a:lnTo>
                  <a:lnTo>
                    <a:pt x="58788" y="109166"/>
                  </a:lnTo>
                  <a:cubicBezTo>
                    <a:pt x="55593" y="98952"/>
                    <a:pt x="44091" y="93206"/>
                    <a:pt x="33867" y="96398"/>
                  </a:cubicBezTo>
                  <a:cubicBezTo>
                    <a:pt x="28116" y="98313"/>
                    <a:pt x="23004" y="102782"/>
                    <a:pt x="21087" y="109166"/>
                  </a:cubicBezTo>
                  <a:lnTo>
                    <a:pt x="12780" y="109166"/>
                  </a:lnTo>
                  <a:lnTo>
                    <a:pt x="12780" y="67032"/>
                  </a:lnTo>
                  <a:close/>
                  <a:moveTo>
                    <a:pt x="40257" y="121934"/>
                  </a:moveTo>
                  <a:cubicBezTo>
                    <a:pt x="36423" y="121934"/>
                    <a:pt x="33228" y="118742"/>
                    <a:pt x="33228" y="114912"/>
                  </a:cubicBezTo>
                  <a:cubicBezTo>
                    <a:pt x="33228" y="111081"/>
                    <a:pt x="36423" y="107889"/>
                    <a:pt x="40257" y="107889"/>
                  </a:cubicBezTo>
                  <a:cubicBezTo>
                    <a:pt x="44091" y="107889"/>
                    <a:pt x="47286" y="111081"/>
                    <a:pt x="47286" y="114912"/>
                  </a:cubicBezTo>
                  <a:cubicBezTo>
                    <a:pt x="47286" y="114912"/>
                    <a:pt x="47286" y="114912"/>
                    <a:pt x="47286" y="114912"/>
                  </a:cubicBezTo>
                  <a:cubicBezTo>
                    <a:pt x="47286" y="118742"/>
                    <a:pt x="44091" y="121934"/>
                    <a:pt x="40257" y="121934"/>
                  </a:cubicBezTo>
                  <a:lnTo>
                    <a:pt x="40257" y="121934"/>
                  </a:lnTo>
                  <a:close/>
                  <a:moveTo>
                    <a:pt x="155275" y="121934"/>
                  </a:moveTo>
                  <a:cubicBezTo>
                    <a:pt x="151442" y="121934"/>
                    <a:pt x="148247" y="118742"/>
                    <a:pt x="148247" y="114912"/>
                  </a:cubicBezTo>
                  <a:cubicBezTo>
                    <a:pt x="148247" y="111081"/>
                    <a:pt x="151442" y="107889"/>
                    <a:pt x="155275" y="107889"/>
                  </a:cubicBezTo>
                  <a:cubicBezTo>
                    <a:pt x="159110" y="107889"/>
                    <a:pt x="162305" y="111081"/>
                    <a:pt x="162305" y="114912"/>
                  </a:cubicBezTo>
                  <a:cubicBezTo>
                    <a:pt x="162305" y="114912"/>
                    <a:pt x="162305" y="114912"/>
                    <a:pt x="162305" y="114912"/>
                  </a:cubicBezTo>
                  <a:cubicBezTo>
                    <a:pt x="162305" y="118742"/>
                    <a:pt x="159110" y="121934"/>
                    <a:pt x="155275" y="121934"/>
                  </a:cubicBezTo>
                  <a:lnTo>
                    <a:pt x="155275" y="121934"/>
                  </a:lnTo>
                  <a:close/>
                  <a:moveTo>
                    <a:pt x="189142" y="108528"/>
                  </a:moveTo>
                  <a:lnTo>
                    <a:pt x="173806" y="108528"/>
                  </a:lnTo>
                  <a:cubicBezTo>
                    <a:pt x="171250" y="100229"/>
                    <a:pt x="163582" y="95121"/>
                    <a:pt x="155275" y="95121"/>
                  </a:cubicBezTo>
                  <a:cubicBezTo>
                    <a:pt x="152720" y="95121"/>
                    <a:pt x="150164" y="95760"/>
                    <a:pt x="148247" y="96398"/>
                  </a:cubicBezTo>
                  <a:lnTo>
                    <a:pt x="148247" y="53625"/>
                  </a:lnTo>
                  <a:lnTo>
                    <a:pt x="182752" y="53625"/>
                  </a:lnTo>
                  <a:cubicBezTo>
                    <a:pt x="186586" y="53625"/>
                    <a:pt x="189781" y="56817"/>
                    <a:pt x="189781" y="60648"/>
                  </a:cubicBezTo>
                  <a:lnTo>
                    <a:pt x="189781" y="108528"/>
                  </a:lnTo>
                  <a:close/>
                </a:path>
              </a:pathLst>
            </a:custGeom>
            <a:solidFill>
              <a:schemeClr val="bg1"/>
            </a:solid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75" name="TextBox 215">
              <a:extLst>
                <a:ext uri="{FF2B5EF4-FFF2-40B4-BE49-F238E27FC236}">
                  <a16:creationId xmlns:a16="http://schemas.microsoft.com/office/drawing/2014/main" id="{D10EE9B1-DC33-07C0-75AE-9B666D5D8365}"/>
                </a:ext>
              </a:extLst>
            </p:cNvPr>
            <p:cNvSpPr txBox="1"/>
            <p:nvPr/>
          </p:nvSpPr>
          <p:spPr>
            <a:xfrm>
              <a:off x="3983755" y="3531975"/>
              <a:ext cx="1184650" cy="593954"/>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Public transport promotion</a:t>
              </a:r>
            </a:p>
          </p:txBody>
        </p:sp>
      </p:grpSp>
      <p:grpSp>
        <p:nvGrpSpPr>
          <p:cNvPr id="76" name="Group 5">
            <a:extLst>
              <a:ext uri="{FF2B5EF4-FFF2-40B4-BE49-F238E27FC236}">
                <a16:creationId xmlns:a16="http://schemas.microsoft.com/office/drawing/2014/main" id="{E4B48CCB-BF57-67B5-2989-E5DB8E489759}"/>
              </a:ext>
            </a:extLst>
          </p:cNvPr>
          <p:cNvGrpSpPr/>
          <p:nvPr/>
        </p:nvGrpSpPr>
        <p:grpSpPr>
          <a:xfrm>
            <a:off x="5352279" y="2412312"/>
            <a:ext cx="1437478" cy="1367599"/>
            <a:chOff x="5323729" y="2851725"/>
            <a:chExt cx="1437516" cy="1367635"/>
          </a:xfrm>
        </p:grpSpPr>
        <p:sp>
          <p:nvSpPr>
            <p:cNvPr id="77" name="TextBox 225">
              <a:extLst>
                <a:ext uri="{FF2B5EF4-FFF2-40B4-BE49-F238E27FC236}">
                  <a16:creationId xmlns:a16="http://schemas.microsoft.com/office/drawing/2014/main" id="{D18DD147-3C63-804A-64EC-34063772BDBF}"/>
                </a:ext>
              </a:extLst>
            </p:cNvPr>
            <p:cNvSpPr txBox="1"/>
            <p:nvPr/>
          </p:nvSpPr>
          <p:spPr>
            <a:xfrm>
              <a:off x="5323729" y="2851725"/>
              <a:ext cx="1437516" cy="1367635"/>
            </a:xfrm>
            <a:prstGeom prst="rect">
              <a:avLst/>
            </a:prstGeom>
            <a:solidFill>
              <a:srgbClr val="00AED0"/>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 name="TextBox 226">
              <a:extLst>
                <a:ext uri="{FF2B5EF4-FFF2-40B4-BE49-F238E27FC236}">
                  <a16:creationId xmlns:a16="http://schemas.microsoft.com/office/drawing/2014/main" id="{23D80153-06A0-BB5D-BEDC-4B7FCF7B2DAD}"/>
                </a:ext>
              </a:extLst>
            </p:cNvPr>
            <p:cNvSpPr txBox="1"/>
            <p:nvPr/>
          </p:nvSpPr>
          <p:spPr>
            <a:xfrm>
              <a:off x="5491609" y="3531975"/>
              <a:ext cx="1184650" cy="593954"/>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Multimodal integration and innovation</a:t>
              </a:r>
            </a:p>
          </p:txBody>
        </p:sp>
        <p:grpSp>
          <p:nvGrpSpPr>
            <p:cNvPr id="79" name="Graphic 4">
              <a:extLst>
                <a:ext uri="{FF2B5EF4-FFF2-40B4-BE49-F238E27FC236}">
                  <a16:creationId xmlns:a16="http://schemas.microsoft.com/office/drawing/2014/main" id="{82E92DF0-930C-93BF-C135-2C18451E8857}"/>
                </a:ext>
              </a:extLst>
            </p:cNvPr>
            <p:cNvGrpSpPr>
              <a:grpSpLocks noChangeAspect="1"/>
            </p:cNvGrpSpPr>
            <p:nvPr/>
          </p:nvGrpSpPr>
          <p:grpSpPr>
            <a:xfrm>
              <a:off x="5497678" y="3039216"/>
              <a:ext cx="280543" cy="277376"/>
              <a:chOff x="548895" y="2936794"/>
              <a:chExt cx="200354" cy="199179"/>
            </a:xfrm>
            <a:solidFill>
              <a:schemeClr val="bg1"/>
            </a:solidFill>
          </p:grpSpPr>
          <p:sp>
            <p:nvSpPr>
              <p:cNvPr id="80" name="Graphic 4">
                <a:extLst>
                  <a:ext uri="{FF2B5EF4-FFF2-40B4-BE49-F238E27FC236}">
                    <a16:creationId xmlns:a16="http://schemas.microsoft.com/office/drawing/2014/main" id="{1CD5299C-DA1D-ACF2-7B43-09579AAE5553}"/>
                  </a:ext>
                </a:extLst>
              </p:cNvPr>
              <p:cNvSpPr/>
              <p:nvPr/>
            </p:nvSpPr>
            <p:spPr>
              <a:xfrm>
                <a:off x="668387" y="2937084"/>
                <a:ext cx="80862" cy="80148"/>
              </a:xfrm>
              <a:custGeom>
                <a:avLst/>
                <a:gdLst>
                  <a:gd name="connsiteX0" fmla="*/ 69011 w 80862"/>
                  <a:gd name="connsiteY0" fmla="*/ 1626 h 80148"/>
                  <a:gd name="connsiteX1" fmla="*/ 12780 w 80862"/>
                  <a:gd name="connsiteY1" fmla="*/ 57805 h 80148"/>
                  <a:gd name="connsiteX2" fmla="*/ 12780 w 80862"/>
                  <a:gd name="connsiteY2" fmla="*/ 25246 h 80148"/>
                  <a:gd name="connsiteX3" fmla="*/ 6390 w 80862"/>
                  <a:gd name="connsiteY3" fmla="*/ 18862 h 80148"/>
                  <a:gd name="connsiteX4" fmla="*/ 0 w 80862"/>
                  <a:gd name="connsiteY4" fmla="*/ 25246 h 80148"/>
                  <a:gd name="connsiteX5" fmla="*/ 0 w 80862"/>
                  <a:gd name="connsiteY5" fmla="*/ 73126 h 80148"/>
                  <a:gd name="connsiteX6" fmla="*/ 639 w 80862"/>
                  <a:gd name="connsiteY6" fmla="*/ 75680 h 80148"/>
                  <a:gd name="connsiteX7" fmla="*/ 639 w 80862"/>
                  <a:gd name="connsiteY7" fmla="*/ 76318 h 80148"/>
                  <a:gd name="connsiteX8" fmla="*/ 1278 w 80862"/>
                  <a:gd name="connsiteY8" fmla="*/ 77595 h 80148"/>
                  <a:gd name="connsiteX9" fmla="*/ 1917 w 80862"/>
                  <a:gd name="connsiteY9" fmla="*/ 78234 h 80148"/>
                  <a:gd name="connsiteX10" fmla="*/ 3834 w 80862"/>
                  <a:gd name="connsiteY10" fmla="*/ 79510 h 80148"/>
                  <a:gd name="connsiteX11" fmla="*/ 3834 w 80862"/>
                  <a:gd name="connsiteY11" fmla="*/ 79510 h 80148"/>
                  <a:gd name="connsiteX12" fmla="*/ 3834 w 80862"/>
                  <a:gd name="connsiteY12" fmla="*/ 79510 h 80148"/>
                  <a:gd name="connsiteX13" fmla="*/ 6390 w 80862"/>
                  <a:gd name="connsiteY13" fmla="*/ 80149 h 80148"/>
                  <a:gd name="connsiteX14" fmla="*/ 54314 w 80862"/>
                  <a:gd name="connsiteY14" fmla="*/ 80149 h 80148"/>
                  <a:gd name="connsiteX15" fmla="*/ 60704 w 80862"/>
                  <a:gd name="connsiteY15" fmla="*/ 73765 h 80148"/>
                  <a:gd name="connsiteX16" fmla="*/ 54314 w 80862"/>
                  <a:gd name="connsiteY16" fmla="*/ 67381 h 80148"/>
                  <a:gd name="connsiteX17" fmla="*/ 22365 w 80862"/>
                  <a:gd name="connsiteY17" fmla="*/ 67381 h 80148"/>
                  <a:gd name="connsiteX18" fmla="*/ 78596 w 80862"/>
                  <a:gd name="connsiteY18" fmla="*/ 11202 h 80148"/>
                  <a:gd name="connsiteX19" fmla="*/ 79235 w 80862"/>
                  <a:gd name="connsiteY19" fmla="*/ 2264 h 80148"/>
                  <a:gd name="connsiteX20" fmla="*/ 70289 w 80862"/>
                  <a:gd name="connsiteY20" fmla="*/ 1626 h 80148"/>
                  <a:gd name="connsiteX21" fmla="*/ 69011 w 80862"/>
                  <a:gd name="connsiteY21" fmla="*/ 1626 h 80148"/>
                  <a:gd name="connsiteX22" fmla="*/ 69011 w 80862"/>
                  <a:gd name="connsiteY22" fmla="*/ 1626 h 8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862" h="80148">
                    <a:moveTo>
                      <a:pt x="69011" y="1626"/>
                    </a:moveTo>
                    <a:lnTo>
                      <a:pt x="12780" y="57805"/>
                    </a:lnTo>
                    <a:lnTo>
                      <a:pt x="12780" y="25246"/>
                    </a:lnTo>
                    <a:cubicBezTo>
                      <a:pt x="12780" y="21416"/>
                      <a:pt x="10224" y="18862"/>
                      <a:pt x="6390" y="18862"/>
                    </a:cubicBezTo>
                    <a:cubicBezTo>
                      <a:pt x="2556" y="18862"/>
                      <a:pt x="0" y="21416"/>
                      <a:pt x="0" y="25246"/>
                    </a:cubicBezTo>
                    <a:lnTo>
                      <a:pt x="0" y="73126"/>
                    </a:lnTo>
                    <a:cubicBezTo>
                      <a:pt x="0" y="73765"/>
                      <a:pt x="0" y="74403"/>
                      <a:pt x="639" y="75680"/>
                    </a:cubicBezTo>
                    <a:cubicBezTo>
                      <a:pt x="639" y="75680"/>
                      <a:pt x="639" y="76318"/>
                      <a:pt x="639" y="76318"/>
                    </a:cubicBezTo>
                    <a:lnTo>
                      <a:pt x="1278" y="77595"/>
                    </a:lnTo>
                    <a:lnTo>
                      <a:pt x="1917" y="78234"/>
                    </a:lnTo>
                    <a:cubicBezTo>
                      <a:pt x="2556" y="78872"/>
                      <a:pt x="3195" y="78872"/>
                      <a:pt x="3834" y="79510"/>
                    </a:cubicBezTo>
                    <a:lnTo>
                      <a:pt x="3834" y="79510"/>
                    </a:lnTo>
                    <a:lnTo>
                      <a:pt x="3834" y="79510"/>
                    </a:lnTo>
                    <a:cubicBezTo>
                      <a:pt x="4473" y="79510"/>
                      <a:pt x="5112" y="80149"/>
                      <a:pt x="6390" y="80149"/>
                    </a:cubicBezTo>
                    <a:lnTo>
                      <a:pt x="54314" y="80149"/>
                    </a:lnTo>
                    <a:cubicBezTo>
                      <a:pt x="58148" y="80149"/>
                      <a:pt x="60704" y="77595"/>
                      <a:pt x="60704" y="73765"/>
                    </a:cubicBezTo>
                    <a:cubicBezTo>
                      <a:pt x="60704" y="69934"/>
                      <a:pt x="58148" y="67381"/>
                      <a:pt x="54314" y="67381"/>
                    </a:cubicBezTo>
                    <a:lnTo>
                      <a:pt x="22365" y="67381"/>
                    </a:lnTo>
                    <a:lnTo>
                      <a:pt x="78596" y="11202"/>
                    </a:lnTo>
                    <a:cubicBezTo>
                      <a:pt x="81152" y="8648"/>
                      <a:pt x="81791" y="4818"/>
                      <a:pt x="79235" y="2264"/>
                    </a:cubicBezTo>
                    <a:cubicBezTo>
                      <a:pt x="76679" y="-290"/>
                      <a:pt x="72845" y="-928"/>
                      <a:pt x="70289" y="1626"/>
                    </a:cubicBezTo>
                    <a:cubicBezTo>
                      <a:pt x="69650" y="987"/>
                      <a:pt x="69650" y="987"/>
                      <a:pt x="69011" y="1626"/>
                    </a:cubicBezTo>
                    <a:lnTo>
                      <a:pt x="69011" y="1626"/>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81" name="Graphic 4">
                <a:extLst>
                  <a:ext uri="{FF2B5EF4-FFF2-40B4-BE49-F238E27FC236}">
                    <a16:creationId xmlns:a16="http://schemas.microsoft.com/office/drawing/2014/main" id="{34DEBF6F-C84C-29C7-44AA-E45037889DD2}"/>
                  </a:ext>
                </a:extLst>
              </p:cNvPr>
              <p:cNvSpPr/>
              <p:nvPr/>
            </p:nvSpPr>
            <p:spPr>
              <a:xfrm>
                <a:off x="548895" y="3056174"/>
                <a:ext cx="79874" cy="79799"/>
              </a:xfrm>
              <a:custGeom>
                <a:avLst/>
                <a:gdLst>
                  <a:gd name="connsiteX0" fmla="*/ 79235 w 79874"/>
                  <a:gd name="connsiteY0" fmla="*/ 3830 h 79799"/>
                  <a:gd name="connsiteX1" fmla="*/ 79235 w 79874"/>
                  <a:gd name="connsiteY1" fmla="*/ 3830 h 79799"/>
                  <a:gd name="connsiteX2" fmla="*/ 79235 w 79874"/>
                  <a:gd name="connsiteY2" fmla="*/ 3830 h 79799"/>
                  <a:gd name="connsiteX3" fmla="*/ 77957 w 79874"/>
                  <a:gd name="connsiteY3" fmla="*/ 1915 h 79799"/>
                  <a:gd name="connsiteX4" fmla="*/ 77318 w 79874"/>
                  <a:gd name="connsiteY4" fmla="*/ 1277 h 79799"/>
                  <a:gd name="connsiteX5" fmla="*/ 76040 w 79874"/>
                  <a:gd name="connsiteY5" fmla="*/ 638 h 79799"/>
                  <a:gd name="connsiteX6" fmla="*/ 75401 w 79874"/>
                  <a:gd name="connsiteY6" fmla="*/ 638 h 79799"/>
                  <a:gd name="connsiteX7" fmla="*/ 73484 w 79874"/>
                  <a:gd name="connsiteY7" fmla="*/ 0 h 79799"/>
                  <a:gd name="connsiteX8" fmla="*/ 25560 w 79874"/>
                  <a:gd name="connsiteY8" fmla="*/ 0 h 79799"/>
                  <a:gd name="connsiteX9" fmla="*/ 19170 w 79874"/>
                  <a:gd name="connsiteY9" fmla="*/ 6384 h 79799"/>
                  <a:gd name="connsiteX10" fmla="*/ 25560 w 79874"/>
                  <a:gd name="connsiteY10" fmla="*/ 12768 h 79799"/>
                  <a:gd name="connsiteX11" fmla="*/ 58148 w 79874"/>
                  <a:gd name="connsiteY11" fmla="*/ 12768 h 79799"/>
                  <a:gd name="connsiteX12" fmla="*/ 1917 w 79874"/>
                  <a:gd name="connsiteY12" fmla="*/ 68947 h 79799"/>
                  <a:gd name="connsiteX13" fmla="*/ 1917 w 79874"/>
                  <a:gd name="connsiteY13" fmla="*/ 77884 h 79799"/>
                  <a:gd name="connsiteX14" fmla="*/ 1917 w 79874"/>
                  <a:gd name="connsiteY14" fmla="*/ 77884 h 79799"/>
                  <a:gd name="connsiteX15" fmla="*/ 6390 w 79874"/>
                  <a:gd name="connsiteY15" fmla="*/ 79800 h 79799"/>
                  <a:gd name="connsiteX16" fmla="*/ 10863 w 79874"/>
                  <a:gd name="connsiteY16" fmla="*/ 77884 h 79799"/>
                  <a:gd name="connsiteX17" fmla="*/ 67094 w 79874"/>
                  <a:gd name="connsiteY17" fmla="*/ 21706 h 79799"/>
                  <a:gd name="connsiteX18" fmla="*/ 67094 w 79874"/>
                  <a:gd name="connsiteY18" fmla="*/ 54264 h 79799"/>
                  <a:gd name="connsiteX19" fmla="*/ 73484 w 79874"/>
                  <a:gd name="connsiteY19" fmla="*/ 60648 h 79799"/>
                  <a:gd name="connsiteX20" fmla="*/ 79874 w 79874"/>
                  <a:gd name="connsiteY20" fmla="*/ 54264 h 79799"/>
                  <a:gd name="connsiteX21" fmla="*/ 79874 w 79874"/>
                  <a:gd name="connsiteY21" fmla="*/ 5746 h 79799"/>
                  <a:gd name="connsiteX22" fmla="*/ 79235 w 79874"/>
                  <a:gd name="connsiteY22" fmla="*/ 3830 h 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9874" h="79799">
                    <a:moveTo>
                      <a:pt x="79235" y="3830"/>
                    </a:moveTo>
                    <a:lnTo>
                      <a:pt x="79235" y="3830"/>
                    </a:lnTo>
                    <a:lnTo>
                      <a:pt x="79235" y="3830"/>
                    </a:lnTo>
                    <a:cubicBezTo>
                      <a:pt x="79235" y="3192"/>
                      <a:pt x="78596" y="2554"/>
                      <a:pt x="77957" y="1915"/>
                    </a:cubicBezTo>
                    <a:lnTo>
                      <a:pt x="77318" y="1277"/>
                    </a:lnTo>
                    <a:cubicBezTo>
                      <a:pt x="76679" y="638"/>
                      <a:pt x="76679" y="638"/>
                      <a:pt x="76040" y="638"/>
                    </a:cubicBezTo>
                    <a:lnTo>
                      <a:pt x="75401" y="638"/>
                    </a:lnTo>
                    <a:cubicBezTo>
                      <a:pt x="74762" y="638"/>
                      <a:pt x="74123" y="0"/>
                      <a:pt x="73484" y="0"/>
                    </a:cubicBezTo>
                    <a:lnTo>
                      <a:pt x="25560" y="0"/>
                    </a:lnTo>
                    <a:cubicBezTo>
                      <a:pt x="21726" y="0"/>
                      <a:pt x="19170" y="2554"/>
                      <a:pt x="19170" y="6384"/>
                    </a:cubicBezTo>
                    <a:cubicBezTo>
                      <a:pt x="19170" y="10214"/>
                      <a:pt x="21726" y="12768"/>
                      <a:pt x="25560" y="12768"/>
                    </a:cubicBezTo>
                    <a:lnTo>
                      <a:pt x="58148" y="12768"/>
                    </a:lnTo>
                    <a:lnTo>
                      <a:pt x="1917" y="68947"/>
                    </a:lnTo>
                    <a:cubicBezTo>
                      <a:pt x="-639" y="71500"/>
                      <a:pt x="-639" y="75331"/>
                      <a:pt x="1917" y="77884"/>
                    </a:cubicBezTo>
                    <a:cubicBezTo>
                      <a:pt x="1917" y="77884"/>
                      <a:pt x="1917" y="77884"/>
                      <a:pt x="1917" y="77884"/>
                    </a:cubicBezTo>
                    <a:cubicBezTo>
                      <a:pt x="3195" y="79161"/>
                      <a:pt x="4473" y="79800"/>
                      <a:pt x="6390" y="79800"/>
                    </a:cubicBezTo>
                    <a:cubicBezTo>
                      <a:pt x="8307" y="79800"/>
                      <a:pt x="9585" y="79161"/>
                      <a:pt x="10863" y="77884"/>
                    </a:cubicBezTo>
                    <a:lnTo>
                      <a:pt x="67094" y="21706"/>
                    </a:lnTo>
                    <a:lnTo>
                      <a:pt x="67094" y="54264"/>
                    </a:lnTo>
                    <a:cubicBezTo>
                      <a:pt x="67094" y="58094"/>
                      <a:pt x="69650" y="60648"/>
                      <a:pt x="73484" y="60648"/>
                    </a:cubicBezTo>
                    <a:cubicBezTo>
                      <a:pt x="77318" y="60648"/>
                      <a:pt x="79874" y="58094"/>
                      <a:pt x="79874" y="54264"/>
                    </a:cubicBezTo>
                    <a:lnTo>
                      <a:pt x="79874" y="5746"/>
                    </a:lnTo>
                    <a:cubicBezTo>
                      <a:pt x="79874" y="5746"/>
                      <a:pt x="79874" y="4469"/>
                      <a:pt x="79235" y="3830"/>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82" name="Graphic 4">
                <a:extLst>
                  <a:ext uri="{FF2B5EF4-FFF2-40B4-BE49-F238E27FC236}">
                    <a16:creationId xmlns:a16="http://schemas.microsoft.com/office/drawing/2014/main" id="{E57C6CBF-40BA-74EE-E6AB-A4FA827A419A}"/>
                  </a:ext>
                </a:extLst>
              </p:cNvPr>
              <p:cNvSpPr/>
              <p:nvPr/>
            </p:nvSpPr>
            <p:spPr>
              <a:xfrm>
                <a:off x="668387" y="3056174"/>
                <a:ext cx="79874" cy="79799"/>
              </a:xfrm>
              <a:custGeom>
                <a:avLst/>
                <a:gdLst>
                  <a:gd name="connsiteX0" fmla="*/ 21726 w 79874"/>
                  <a:gd name="connsiteY0" fmla="*/ 12768 h 79799"/>
                  <a:gd name="connsiteX1" fmla="*/ 54314 w 79874"/>
                  <a:gd name="connsiteY1" fmla="*/ 12768 h 79799"/>
                  <a:gd name="connsiteX2" fmla="*/ 60704 w 79874"/>
                  <a:gd name="connsiteY2" fmla="*/ 6384 h 79799"/>
                  <a:gd name="connsiteX3" fmla="*/ 54314 w 79874"/>
                  <a:gd name="connsiteY3" fmla="*/ 0 h 79799"/>
                  <a:gd name="connsiteX4" fmla="*/ 6390 w 79874"/>
                  <a:gd name="connsiteY4" fmla="*/ 0 h 79799"/>
                  <a:gd name="connsiteX5" fmla="*/ 4473 w 79874"/>
                  <a:gd name="connsiteY5" fmla="*/ 638 h 79799"/>
                  <a:gd name="connsiteX6" fmla="*/ 3834 w 79874"/>
                  <a:gd name="connsiteY6" fmla="*/ 638 h 79799"/>
                  <a:gd name="connsiteX7" fmla="*/ 2556 w 79874"/>
                  <a:gd name="connsiteY7" fmla="*/ 1277 h 79799"/>
                  <a:gd name="connsiteX8" fmla="*/ 1917 w 79874"/>
                  <a:gd name="connsiteY8" fmla="*/ 1915 h 79799"/>
                  <a:gd name="connsiteX9" fmla="*/ 639 w 79874"/>
                  <a:gd name="connsiteY9" fmla="*/ 3830 h 79799"/>
                  <a:gd name="connsiteX10" fmla="*/ 639 w 79874"/>
                  <a:gd name="connsiteY10" fmla="*/ 3830 h 79799"/>
                  <a:gd name="connsiteX11" fmla="*/ 639 w 79874"/>
                  <a:gd name="connsiteY11" fmla="*/ 3830 h 79799"/>
                  <a:gd name="connsiteX12" fmla="*/ 0 w 79874"/>
                  <a:gd name="connsiteY12" fmla="*/ 6384 h 79799"/>
                  <a:gd name="connsiteX13" fmla="*/ 0 w 79874"/>
                  <a:gd name="connsiteY13" fmla="*/ 6384 h 79799"/>
                  <a:gd name="connsiteX14" fmla="*/ 0 w 79874"/>
                  <a:gd name="connsiteY14" fmla="*/ 54264 h 79799"/>
                  <a:gd name="connsiteX15" fmla="*/ 6390 w 79874"/>
                  <a:gd name="connsiteY15" fmla="*/ 60648 h 79799"/>
                  <a:gd name="connsiteX16" fmla="*/ 12780 w 79874"/>
                  <a:gd name="connsiteY16" fmla="*/ 54264 h 79799"/>
                  <a:gd name="connsiteX17" fmla="*/ 12780 w 79874"/>
                  <a:gd name="connsiteY17" fmla="*/ 21706 h 79799"/>
                  <a:gd name="connsiteX18" fmla="*/ 69011 w 79874"/>
                  <a:gd name="connsiteY18" fmla="*/ 77884 h 79799"/>
                  <a:gd name="connsiteX19" fmla="*/ 77957 w 79874"/>
                  <a:gd name="connsiteY19" fmla="*/ 77884 h 79799"/>
                  <a:gd name="connsiteX20" fmla="*/ 77957 w 79874"/>
                  <a:gd name="connsiteY20" fmla="*/ 68947 h 79799"/>
                  <a:gd name="connsiteX21" fmla="*/ 21726 w 79874"/>
                  <a:gd name="connsiteY21" fmla="*/ 12768 h 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874" h="79799">
                    <a:moveTo>
                      <a:pt x="21726" y="12768"/>
                    </a:moveTo>
                    <a:lnTo>
                      <a:pt x="54314" y="12768"/>
                    </a:lnTo>
                    <a:cubicBezTo>
                      <a:pt x="58148" y="12768"/>
                      <a:pt x="60704" y="10214"/>
                      <a:pt x="60704" y="6384"/>
                    </a:cubicBezTo>
                    <a:cubicBezTo>
                      <a:pt x="60704" y="2554"/>
                      <a:pt x="58148" y="0"/>
                      <a:pt x="54314" y="0"/>
                    </a:cubicBezTo>
                    <a:lnTo>
                      <a:pt x="6390" y="0"/>
                    </a:lnTo>
                    <a:cubicBezTo>
                      <a:pt x="5751" y="0"/>
                      <a:pt x="5112" y="0"/>
                      <a:pt x="4473" y="638"/>
                    </a:cubicBezTo>
                    <a:lnTo>
                      <a:pt x="3834" y="638"/>
                    </a:lnTo>
                    <a:cubicBezTo>
                      <a:pt x="3195" y="638"/>
                      <a:pt x="3195" y="1277"/>
                      <a:pt x="2556" y="1277"/>
                    </a:cubicBezTo>
                    <a:cubicBezTo>
                      <a:pt x="2556" y="1277"/>
                      <a:pt x="1917" y="1277"/>
                      <a:pt x="1917" y="1915"/>
                    </a:cubicBezTo>
                    <a:cubicBezTo>
                      <a:pt x="1278" y="2554"/>
                      <a:pt x="1278" y="3192"/>
                      <a:pt x="639" y="3830"/>
                    </a:cubicBezTo>
                    <a:lnTo>
                      <a:pt x="639" y="3830"/>
                    </a:lnTo>
                    <a:lnTo>
                      <a:pt x="639" y="3830"/>
                    </a:lnTo>
                    <a:cubicBezTo>
                      <a:pt x="639" y="4469"/>
                      <a:pt x="0" y="5107"/>
                      <a:pt x="0" y="6384"/>
                    </a:cubicBezTo>
                    <a:lnTo>
                      <a:pt x="0" y="6384"/>
                    </a:lnTo>
                    <a:lnTo>
                      <a:pt x="0" y="54264"/>
                    </a:lnTo>
                    <a:cubicBezTo>
                      <a:pt x="0" y="58094"/>
                      <a:pt x="2556" y="60648"/>
                      <a:pt x="6390" y="60648"/>
                    </a:cubicBezTo>
                    <a:cubicBezTo>
                      <a:pt x="10224" y="60648"/>
                      <a:pt x="12780" y="58094"/>
                      <a:pt x="12780" y="54264"/>
                    </a:cubicBezTo>
                    <a:lnTo>
                      <a:pt x="12780" y="21706"/>
                    </a:lnTo>
                    <a:lnTo>
                      <a:pt x="69011" y="77884"/>
                    </a:lnTo>
                    <a:cubicBezTo>
                      <a:pt x="71567" y="80438"/>
                      <a:pt x="75401" y="80438"/>
                      <a:pt x="77957" y="77884"/>
                    </a:cubicBezTo>
                    <a:cubicBezTo>
                      <a:pt x="80513" y="75331"/>
                      <a:pt x="80513" y="71500"/>
                      <a:pt x="77957" y="68947"/>
                    </a:cubicBezTo>
                    <a:lnTo>
                      <a:pt x="21726" y="12768"/>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83" name="Graphic 4">
                <a:extLst>
                  <a:ext uri="{FF2B5EF4-FFF2-40B4-BE49-F238E27FC236}">
                    <a16:creationId xmlns:a16="http://schemas.microsoft.com/office/drawing/2014/main" id="{AFAA784C-EC66-8F2F-B77D-CBD2EBF5F197}"/>
                  </a:ext>
                </a:extLst>
              </p:cNvPr>
              <p:cNvSpPr/>
              <p:nvPr/>
            </p:nvSpPr>
            <p:spPr>
              <a:xfrm>
                <a:off x="548895" y="2936794"/>
                <a:ext cx="79874" cy="79799"/>
              </a:xfrm>
              <a:custGeom>
                <a:avLst/>
                <a:gdLst>
                  <a:gd name="connsiteX0" fmla="*/ 73484 w 79874"/>
                  <a:gd name="connsiteY0" fmla="*/ 19152 h 79799"/>
                  <a:gd name="connsiteX1" fmla="*/ 67094 w 79874"/>
                  <a:gd name="connsiteY1" fmla="*/ 25536 h 79799"/>
                  <a:gd name="connsiteX2" fmla="*/ 67094 w 79874"/>
                  <a:gd name="connsiteY2" fmla="*/ 58094 h 79799"/>
                  <a:gd name="connsiteX3" fmla="*/ 10863 w 79874"/>
                  <a:gd name="connsiteY3" fmla="*/ 1915 h 79799"/>
                  <a:gd name="connsiteX4" fmla="*/ 1917 w 79874"/>
                  <a:gd name="connsiteY4" fmla="*/ 1915 h 79799"/>
                  <a:gd name="connsiteX5" fmla="*/ 1917 w 79874"/>
                  <a:gd name="connsiteY5" fmla="*/ 1915 h 79799"/>
                  <a:gd name="connsiteX6" fmla="*/ 1917 w 79874"/>
                  <a:gd name="connsiteY6" fmla="*/ 10853 h 79799"/>
                  <a:gd name="connsiteX7" fmla="*/ 58148 w 79874"/>
                  <a:gd name="connsiteY7" fmla="*/ 67032 h 79799"/>
                  <a:gd name="connsiteX8" fmla="*/ 25560 w 79874"/>
                  <a:gd name="connsiteY8" fmla="*/ 67032 h 79799"/>
                  <a:gd name="connsiteX9" fmla="*/ 19170 w 79874"/>
                  <a:gd name="connsiteY9" fmla="*/ 73416 h 79799"/>
                  <a:gd name="connsiteX10" fmla="*/ 25560 w 79874"/>
                  <a:gd name="connsiteY10" fmla="*/ 79800 h 79799"/>
                  <a:gd name="connsiteX11" fmla="*/ 73484 w 79874"/>
                  <a:gd name="connsiteY11" fmla="*/ 79800 h 79799"/>
                  <a:gd name="connsiteX12" fmla="*/ 76040 w 79874"/>
                  <a:gd name="connsiteY12" fmla="*/ 79161 h 79799"/>
                  <a:gd name="connsiteX13" fmla="*/ 76040 w 79874"/>
                  <a:gd name="connsiteY13" fmla="*/ 79161 h 79799"/>
                  <a:gd name="connsiteX14" fmla="*/ 76040 w 79874"/>
                  <a:gd name="connsiteY14" fmla="*/ 79161 h 79799"/>
                  <a:gd name="connsiteX15" fmla="*/ 77957 w 79874"/>
                  <a:gd name="connsiteY15" fmla="*/ 77885 h 79799"/>
                  <a:gd name="connsiteX16" fmla="*/ 78596 w 79874"/>
                  <a:gd name="connsiteY16" fmla="*/ 77246 h 79799"/>
                  <a:gd name="connsiteX17" fmla="*/ 79235 w 79874"/>
                  <a:gd name="connsiteY17" fmla="*/ 75969 h 79799"/>
                  <a:gd name="connsiteX18" fmla="*/ 79235 w 79874"/>
                  <a:gd name="connsiteY18" fmla="*/ 75331 h 79799"/>
                  <a:gd name="connsiteX19" fmla="*/ 79874 w 79874"/>
                  <a:gd name="connsiteY19" fmla="*/ 72777 h 79799"/>
                  <a:gd name="connsiteX20" fmla="*/ 79874 w 79874"/>
                  <a:gd name="connsiteY20" fmla="*/ 24897 h 79799"/>
                  <a:gd name="connsiteX21" fmla="*/ 73484 w 79874"/>
                  <a:gd name="connsiteY21" fmla="*/ 19152 h 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874" h="79799">
                    <a:moveTo>
                      <a:pt x="73484" y="19152"/>
                    </a:moveTo>
                    <a:cubicBezTo>
                      <a:pt x="69650" y="19152"/>
                      <a:pt x="67094" y="21706"/>
                      <a:pt x="67094" y="25536"/>
                    </a:cubicBezTo>
                    <a:lnTo>
                      <a:pt x="67094" y="58094"/>
                    </a:lnTo>
                    <a:lnTo>
                      <a:pt x="10863" y="1915"/>
                    </a:lnTo>
                    <a:cubicBezTo>
                      <a:pt x="8307" y="-638"/>
                      <a:pt x="4473" y="-638"/>
                      <a:pt x="1917" y="1915"/>
                    </a:cubicBezTo>
                    <a:cubicBezTo>
                      <a:pt x="1917" y="1915"/>
                      <a:pt x="1917" y="1915"/>
                      <a:pt x="1917" y="1915"/>
                    </a:cubicBezTo>
                    <a:cubicBezTo>
                      <a:pt x="-639" y="4469"/>
                      <a:pt x="-639" y="8299"/>
                      <a:pt x="1917" y="10853"/>
                    </a:cubicBezTo>
                    <a:lnTo>
                      <a:pt x="58148" y="67032"/>
                    </a:lnTo>
                    <a:lnTo>
                      <a:pt x="25560" y="67032"/>
                    </a:lnTo>
                    <a:cubicBezTo>
                      <a:pt x="21726" y="67032"/>
                      <a:pt x="19170" y="69585"/>
                      <a:pt x="19170" y="73416"/>
                    </a:cubicBezTo>
                    <a:cubicBezTo>
                      <a:pt x="19170" y="77246"/>
                      <a:pt x="21726" y="79800"/>
                      <a:pt x="25560" y="79800"/>
                    </a:cubicBezTo>
                    <a:lnTo>
                      <a:pt x="73484" y="79800"/>
                    </a:lnTo>
                    <a:cubicBezTo>
                      <a:pt x="74123" y="79800"/>
                      <a:pt x="75401" y="79800"/>
                      <a:pt x="76040" y="79161"/>
                    </a:cubicBezTo>
                    <a:lnTo>
                      <a:pt x="76040" y="79161"/>
                    </a:lnTo>
                    <a:lnTo>
                      <a:pt x="76040" y="79161"/>
                    </a:lnTo>
                    <a:cubicBezTo>
                      <a:pt x="76679" y="79161"/>
                      <a:pt x="77318" y="78523"/>
                      <a:pt x="77957" y="77885"/>
                    </a:cubicBezTo>
                    <a:lnTo>
                      <a:pt x="78596" y="77246"/>
                    </a:lnTo>
                    <a:cubicBezTo>
                      <a:pt x="79235" y="76608"/>
                      <a:pt x="79235" y="76608"/>
                      <a:pt x="79235" y="75969"/>
                    </a:cubicBezTo>
                    <a:cubicBezTo>
                      <a:pt x="79235" y="75969"/>
                      <a:pt x="79235" y="75331"/>
                      <a:pt x="79235" y="75331"/>
                    </a:cubicBezTo>
                    <a:cubicBezTo>
                      <a:pt x="79235" y="74693"/>
                      <a:pt x="79874" y="74054"/>
                      <a:pt x="79874" y="72777"/>
                    </a:cubicBezTo>
                    <a:lnTo>
                      <a:pt x="79874" y="24897"/>
                    </a:lnTo>
                    <a:cubicBezTo>
                      <a:pt x="79235" y="22344"/>
                      <a:pt x="76679" y="19152"/>
                      <a:pt x="73484" y="19152"/>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grpSp>
      </p:grpSp>
      <p:grpSp>
        <p:nvGrpSpPr>
          <p:cNvPr id="84" name="Group 7">
            <a:extLst>
              <a:ext uri="{FF2B5EF4-FFF2-40B4-BE49-F238E27FC236}">
                <a16:creationId xmlns:a16="http://schemas.microsoft.com/office/drawing/2014/main" id="{0F0B5477-C0CE-63DE-3345-694CB877FF1D}"/>
              </a:ext>
            </a:extLst>
          </p:cNvPr>
          <p:cNvGrpSpPr/>
          <p:nvPr/>
        </p:nvGrpSpPr>
        <p:grpSpPr>
          <a:xfrm>
            <a:off x="6897394" y="2412312"/>
            <a:ext cx="1437478" cy="1367599"/>
            <a:chOff x="8339436" y="2851725"/>
            <a:chExt cx="1437516" cy="1367635"/>
          </a:xfrm>
        </p:grpSpPr>
        <p:sp>
          <p:nvSpPr>
            <p:cNvPr id="85" name="TextBox 247">
              <a:extLst>
                <a:ext uri="{FF2B5EF4-FFF2-40B4-BE49-F238E27FC236}">
                  <a16:creationId xmlns:a16="http://schemas.microsoft.com/office/drawing/2014/main" id="{EAABB09F-BBAA-1474-F473-01F74D350858}"/>
                </a:ext>
              </a:extLst>
            </p:cNvPr>
            <p:cNvSpPr txBox="1"/>
            <p:nvPr/>
          </p:nvSpPr>
          <p:spPr>
            <a:xfrm>
              <a:off x="8339436" y="2851725"/>
              <a:ext cx="1437516" cy="1367635"/>
            </a:xfrm>
            <a:prstGeom prst="rect">
              <a:avLst/>
            </a:prstGeom>
            <a:solidFill>
              <a:srgbClr val="00A28A"/>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6" name="TextBox 248">
              <a:extLst>
                <a:ext uri="{FF2B5EF4-FFF2-40B4-BE49-F238E27FC236}">
                  <a16:creationId xmlns:a16="http://schemas.microsoft.com/office/drawing/2014/main" id="{EA0D53E6-8DC3-99A9-071F-359D84D85E32}"/>
                </a:ext>
              </a:extLst>
            </p:cNvPr>
            <p:cNvSpPr txBox="1"/>
            <p:nvPr/>
          </p:nvSpPr>
          <p:spPr>
            <a:xfrm>
              <a:off x="8507316" y="3531975"/>
              <a:ext cx="1184650" cy="593954"/>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Limitations for the more polluting vehicles</a:t>
              </a:r>
            </a:p>
          </p:txBody>
        </p:sp>
        <p:grpSp>
          <p:nvGrpSpPr>
            <p:cNvPr id="87" name="Group 12">
              <a:extLst>
                <a:ext uri="{FF2B5EF4-FFF2-40B4-BE49-F238E27FC236}">
                  <a16:creationId xmlns:a16="http://schemas.microsoft.com/office/drawing/2014/main" id="{1FCA9712-7A09-EF19-4CAA-560591B8A8FF}"/>
                </a:ext>
              </a:extLst>
            </p:cNvPr>
            <p:cNvGrpSpPr/>
            <p:nvPr/>
          </p:nvGrpSpPr>
          <p:grpSpPr>
            <a:xfrm>
              <a:off x="8542452" y="3016762"/>
              <a:ext cx="193084" cy="293426"/>
              <a:chOff x="9403655" y="3579409"/>
              <a:chExt cx="212845" cy="323456"/>
            </a:xfrm>
          </p:grpSpPr>
          <p:sp>
            <p:nvSpPr>
              <p:cNvPr id="88" name="Graphic 4">
                <a:extLst>
                  <a:ext uri="{FF2B5EF4-FFF2-40B4-BE49-F238E27FC236}">
                    <a16:creationId xmlns:a16="http://schemas.microsoft.com/office/drawing/2014/main" id="{0A1D1725-6EBB-1099-D2C6-7F9FC9FB7E7E}"/>
                  </a:ext>
                </a:extLst>
              </p:cNvPr>
              <p:cNvSpPr/>
              <p:nvPr/>
            </p:nvSpPr>
            <p:spPr>
              <a:xfrm>
                <a:off x="9415318" y="3882414"/>
                <a:ext cx="182550" cy="20451"/>
              </a:xfrm>
              <a:custGeom>
                <a:avLst/>
                <a:gdLst>
                  <a:gd name="connsiteX0" fmla="*/ 107351 w 113741"/>
                  <a:gd name="connsiteY0" fmla="*/ 0 h 12767"/>
                  <a:gd name="connsiteX1" fmla="*/ 6390 w 113741"/>
                  <a:gd name="connsiteY1" fmla="*/ 0 h 12767"/>
                  <a:gd name="connsiteX2" fmla="*/ 0 w 113741"/>
                  <a:gd name="connsiteY2" fmla="*/ 6384 h 12767"/>
                  <a:gd name="connsiteX3" fmla="*/ 6390 w 113741"/>
                  <a:gd name="connsiteY3" fmla="*/ 12768 h 12767"/>
                  <a:gd name="connsiteX4" fmla="*/ 107351 w 113741"/>
                  <a:gd name="connsiteY4" fmla="*/ 12768 h 12767"/>
                  <a:gd name="connsiteX5" fmla="*/ 113741 w 113741"/>
                  <a:gd name="connsiteY5" fmla="*/ 6384 h 12767"/>
                  <a:gd name="connsiteX6" fmla="*/ 107351 w 113741"/>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741" h="12767">
                    <a:moveTo>
                      <a:pt x="107351" y="0"/>
                    </a:moveTo>
                    <a:lnTo>
                      <a:pt x="6390" y="0"/>
                    </a:lnTo>
                    <a:cubicBezTo>
                      <a:pt x="2556" y="0"/>
                      <a:pt x="0" y="2554"/>
                      <a:pt x="0" y="6384"/>
                    </a:cubicBezTo>
                    <a:cubicBezTo>
                      <a:pt x="0" y="10214"/>
                      <a:pt x="2556" y="12768"/>
                      <a:pt x="6390" y="12768"/>
                    </a:cubicBezTo>
                    <a:lnTo>
                      <a:pt x="107351" y="12768"/>
                    </a:lnTo>
                    <a:cubicBezTo>
                      <a:pt x="111185" y="12768"/>
                      <a:pt x="113741" y="10214"/>
                      <a:pt x="113741" y="6384"/>
                    </a:cubicBezTo>
                    <a:cubicBezTo>
                      <a:pt x="113741" y="2554"/>
                      <a:pt x="111185" y="0"/>
                      <a:pt x="107351" y="0"/>
                    </a:cubicBezTo>
                    <a:close/>
                  </a:path>
                </a:pathLst>
              </a:custGeom>
              <a:solidFill>
                <a:schemeClr val="bg1"/>
              </a:solid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89" name="Graphic 4">
                <a:extLst>
                  <a:ext uri="{FF2B5EF4-FFF2-40B4-BE49-F238E27FC236}">
                    <a16:creationId xmlns:a16="http://schemas.microsoft.com/office/drawing/2014/main" id="{CC2C40FD-3525-E8F3-9820-D0C500973985}"/>
                  </a:ext>
                </a:extLst>
              </p:cNvPr>
              <p:cNvSpPr/>
              <p:nvPr/>
            </p:nvSpPr>
            <p:spPr>
              <a:xfrm>
                <a:off x="9403655" y="3579409"/>
                <a:ext cx="212845" cy="316811"/>
              </a:xfrm>
              <a:custGeom>
                <a:avLst/>
                <a:gdLst>
                  <a:gd name="connsiteX0" fmla="*/ 119784 w 157744"/>
                  <a:gd name="connsiteY0" fmla="*/ 78842 h 235249"/>
                  <a:gd name="connsiteX1" fmla="*/ 111477 w 157744"/>
                  <a:gd name="connsiteY1" fmla="*/ 82034 h 235249"/>
                  <a:gd name="connsiteX2" fmla="*/ 110838 w 157744"/>
                  <a:gd name="connsiteY2" fmla="*/ 85226 h 235249"/>
                  <a:gd name="connsiteX3" fmla="*/ 109560 w 157744"/>
                  <a:gd name="connsiteY3" fmla="*/ 103740 h 235249"/>
                  <a:gd name="connsiteX4" fmla="*/ 109560 w 157744"/>
                  <a:gd name="connsiteY4" fmla="*/ 104378 h 235249"/>
                  <a:gd name="connsiteX5" fmla="*/ 105726 w 157744"/>
                  <a:gd name="connsiteY5" fmla="*/ 73735 h 235249"/>
                  <a:gd name="connsiteX6" fmla="*/ 68664 w 157744"/>
                  <a:gd name="connsiteY6" fmla="*/ 958 h 235249"/>
                  <a:gd name="connsiteX7" fmla="*/ 61635 w 157744"/>
                  <a:gd name="connsiteY7" fmla="*/ 958 h 235249"/>
                  <a:gd name="connsiteX8" fmla="*/ 58440 w 157744"/>
                  <a:gd name="connsiteY8" fmla="*/ 7342 h 235249"/>
                  <a:gd name="connsiteX9" fmla="*/ 46938 w 157744"/>
                  <a:gd name="connsiteY9" fmla="*/ 64797 h 235249"/>
                  <a:gd name="connsiteX10" fmla="*/ 26490 w 157744"/>
                  <a:gd name="connsiteY10" fmla="*/ 98633 h 235249"/>
                  <a:gd name="connsiteX11" fmla="*/ 292 w 157744"/>
                  <a:gd name="connsiteY11" fmla="*/ 170772 h 235249"/>
                  <a:gd name="connsiteX12" fmla="*/ 45660 w 157744"/>
                  <a:gd name="connsiteY12" fmla="*/ 233973 h 235249"/>
                  <a:gd name="connsiteX13" fmla="*/ 46938 w 157744"/>
                  <a:gd name="connsiteY13" fmla="*/ 233973 h 235249"/>
                  <a:gd name="connsiteX14" fmla="*/ 52050 w 157744"/>
                  <a:gd name="connsiteY14" fmla="*/ 231420 h 235249"/>
                  <a:gd name="connsiteX15" fmla="*/ 52050 w 157744"/>
                  <a:gd name="connsiteY15" fmla="*/ 224397 h 235249"/>
                  <a:gd name="connsiteX16" fmla="*/ 56523 w 157744"/>
                  <a:gd name="connsiteY16" fmla="*/ 157365 h 235249"/>
                  <a:gd name="connsiteX17" fmla="*/ 72498 w 157744"/>
                  <a:gd name="connsiteY17" fmla="*/ 126722 h 235249"/>
                  <a:gd name="connsiteX18" fmla="*/ 98058 w 157744"/>
                  <a:gd name="connsiteY18" fmla="*/ 166303 h 235249"/>
                  <a:gd name="connsiteX19" fmla="*/ 103170 w 157744"/>
                  <a:gd name="connsiteY19" fmla="*/ 225674 h 235249"/>
                  <a:gd name="connsiteX20" fmla="*/ 103809 w 157744"/>
                  <a:gd name="connsiteY20" fmla="*/ 232058 h 235249"/>
                  <a:gd name="connsiteX21" fmla="*/ 109560 w 157744"/>
                  <a:gd name="connsiteY21" fmla="*/ 235250 h 235249"/>
                  <a:gd name="connsiteX22" fmla="*/ 139592 w 157744"/>
                  <a:gd name="connsiteY22" fmla="*/ 215460 h 235249"/>
                  <a:gd name="connsiteX23" fmla="*/ 155567 w 157744"/>
                  <a:gd name="connsiteY23" fmla="*/ 143959 h 235249"/>
                  <a:gd name="connsiteX24" fmla="*/ 119784 w 157744"/>
                  <a:gd name="connsiteY24" fmla="*/ 78842 h 235249"/>
                  <a:gd name="connsiteX25" fmla="*/ 130007 w 157744"/>
                  <a:gd name="connsiteY25" fmla="*/ 207799 h 235249"/>
                  <a:gd name="connsiteX26" fmla="*/ 120422 w 157744"/>
                  <a:gd name="connsiteY26" fmla="*/ 217375 h 235249"/>
                  <a:gd name="connsiteX27" fmla="*/ 108921 w 157744"/>
                  <a:gd name="connsiteY27" fmla="*/ 159280 h 235249"/>
                  <a:gd name="connsiteX28" fmla="*/ 81444 w 157744"/>
                  <a:gd name="connsiteY28" fmla="*/ 110124 h 235249"/>
                  <a:gd name="connsiteX29" fmla="*/ 76332 w 157744"/>
                  <a:gd name="connsiteY29" fmla="*/ 103740 h 235249"/>
                  <a:gd name="connsiteX30" fmla="*/ 68664 w 157744"/>
                  <a:gd name="connsiteY30" fmla="*/ 106932 h 235249"/>
                  <a:gd name="connsiteX31" fmla="*/ 46299 w 157744"/>
                  <a:gd name="connsiteY31" fmla="*/ 152258 h 235249"/>
                  <a:gd name="connsiteX32" fmla="*/ 33520 w 157744"/>
                  <a:gd name="connsiteY32" fmla="*/ 214183 h 235249"/>
                  <a:gd name="connsiteX33" fmla="*/ 13072 w 157744"/>
                  <a:gd name="connsiteY33" fmla="*/ 170772 h 235249"/>
                  <a:gd name="connsiteX34" fmla="*/ 36714 w 157744"/>
                  <a:gd name="connsiteY34" fmla="*/ 106932 h 235249"/>
                  <a:gd name="connsiteX35" fmla="*/ 59079 w 157744"/>
                  <a:gd name="connsiteY35" fmla="*/ 69905 h 235249"/>
                  <a:gd name="connsiteX36" fmla="*/ 71220 w 157744"/>
                  <a:gd name="connsiteY36" fmla="*/ 20748 h 235249"/>
                  <a:gd name="connsiteX37" fmla="*/ 92946 w 157744"/>
                  <a:gd name="connsiteY37" fmla="*/ 73097 h 235249"/>
                  <a:gd name="connsiteX38" fmla="*/ 108282 w 157744"/>
                  <a:gd name="connsiteY38" fmla="*/ 117784 h 235249"/>
                  <a:gd name="connsiteX39" fmla="*/ 122339 w 157744"/>
                  <a:gd name="connsiteY39" fmla="*/ 106932 h 235249"/>
                  <a:gd name="connsiteX40" fmla="*/ 123617 w 157744"/>
                  <a:gd name="connsiteY40" fmla="*/ 98633 h 235249"/>
                  <a:gd name="connsiteX41" fmla="*/ 143427 w 157744"/>
                  <a:gd name="connsiteY41" fmla="*/ 146512 h 235249"/>
                  <a:gd name="connsiteX42" fmla="*/ 130007 w 157744"/>
                  <a:gd name="connsiteY42" fmla="*/ 207799 h 235249"/>
                  <a:gd name="connsiteX43" fmla="*/ 130007 w 157744"/>
                  <a:gd name="connsiteY43" fmla="*/ 207799 h 23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7744" h="235249">
                    <a:moveTo>
                      <a:pt x="119784" y="78842"/>
                    </a:moveTo>
                    <a:cubicBezTo>
                      <a:pt x="116589" y="77565"/>
                      <a:pt x="112754" y="78842"/>
                      <a:pt x="111477" y="82034"/>
                    </a:cubicBezTo>
                    <a:cubicBezTo>
                      <a:pt x="110838" y="83311"/>
                      <a:pt x="110838" y="83949"/>
                      <a:pt x="110838" y="85226"/>
                    </a:cubicBezTo>
                    <a:cubicBezTo>
                      <a:pt x="111477" y="91610"/>
                      <a:pt x="110838" y="97994"/>
                      <a:pt x="109560" y="103740"/>
                    </a:cubicBezTo>
                    <a:lnTo>
                      <a:pt x="109560" y="104378"/>
                    </a:lnTo>
                    <a:cubicBezTo>
                      <a:pt x="107643" y="101825"/>
                      <a:pt x="104448" y="92887"/>
                      <a:pt x="105726" y="73735"/>
                    </a:cubicBezTo>
                    <a:cubicBezTo>
                      <a:pt x="107643" y="27770"/>
                      <a:pt x="69942" y="2235"/>
                      <a:pt x="68664" y="958"/>
                    </a:cubicBezTo>
                    <a:cubicBezTo>
                      <a:pt x="66747" y="-319"/>
                      <a:pt x="63552" y="-319"/>
                      <a:pt x="61635" y="958"/>
                    </a:cubicBezTo>
                    <a:cubicBezTo>
                      <a:pt x="59718" y="2235"/>
                      <a:pt x="58440" y="4788"/>
                      <a:pt x="58440" y="7342"/>
                    </a:cubicBezTo>
                    <a:cubicBezTo>
                      <a:pt x="58440" y="7342"/>
                      <a:pt x="60996" y="29686"/>
                      <a:pt x="46938" y="64797"/>
                    </a:cubicBezTo>
                    <a:cubicBezTo>
                      <a:pt x="41826" y="76927"/>
                      <a:pt x="34798" y="88418"/>
                      <a:pt x="26490" y="98633"/>
                    </a:cubicBezTo>
                    <a:cubicBezTo>
                      <a:pt x="12433" y="117784"/>
                      <a:pt x="-2264" y="137575"/>
                      <a:pt x="292" y="170772"/>
                    </a:cubicBezTo>
                    <a:cubicBezTo>
                      <a:pt x="4126" y="223120"/>
                      <a:pt x="45660" y="233973"/>
                      <a:pt x="45660" y="233973"/>
                    </a:cubicBezTo>
                    <a:lnTo>
                      <a:pt x="46938" y="233973"/>
                    </a:lnTo>
                    <a:cubicBezTo>
                      <a:pt x="48855" y="233973"/>
                      <a:pt x="50772" y="232696"/>
                      <a:pt x="52050" y="231420"/>
                    </a:cubicBezTo>
                    <a:cubicBezTo>
                      <a:pt x="53328" y="229504"/>
                      <a:pt x="53328" y="226312"/>
                      <a:pt x="52050" y="224397"/>
                    </a:cubicBezTo>
                    <a:cubicBezTo>
                      <a:pt x="39909" y="206522"/>
                      <a:pt x="41188" y="184178"/>
                      <a:pt x="56523" y="157365"/>
                    </a:cubicBezTo>
                    <a:cubicBezTo>
                      <a:pt x="59718" y="152258"/>
                      <a:pt x="66747" y="137575"/>
                      <a:pt x="72498" y="126722"/>
                    </a:cubicBezTo>
                    <a:cubicBezTo>
                      <a:pt x="79527" y="140767"/>
                      <a:pt x="87834" y="154173"/>
                      <a:pt x="98058" y="166303"/>
                    </a:cubicBezTo>
                    <a:cubicBezTo>
                      <a:pt x="118506" y="191839"/>
                      <a:pt x="103809" y="225036"/>
                      <a:pt x="103170" y="225674"/>
                    </a:cubicBezTo>
                    <a:cubicBezTo>
                      <a:pt x="101892" y="227589"/>
                      <a:pt x="102531" y="230143"/>
                      <a:pt x="103809" y="232058"/>
                    </a:cubicBezTo>
                    <a:cubicBezTo>
                      <a:pt x="105087" y="233973"/>
                      <a:pt x="107004" y="235250"/>
                      <a:pt x="109560" y="235250"/>
                    </a:cubicBezTo>
                    <a:cubicBezTo>
                      <a:pt x="118506" y="235250"/>
                      <a:pt x="130007" y="227589"/>
                      <a:pt x="139592" y="215460"/>
                    </a:cubicBezTo>
                    <a:cubicBezTo>
                      <a:pt x="155567" y="195031"/>
                      <a:pt x="161318" y="168856"/>
                      <a:pt x="155567" y="143959"/>
                    </a:cubicBezTo>
                    <a:cubicBezTo>
                      <a:pt x="145343" y="91610"/>
                      <a:pt x="121062" y="79481"/>
                      <a:pt x="119784" y="78842"/>
                    </a:cubicBezTo>
                    <a:close/>
                    <a:moveTo>
                      <a:pt x="130007" y="207799"/>
                    </a:moveTo>
                    <a:cubicBezTo>
                      <a:pt x="127452" y="211629"/>
                      <a:pt x="123617" y="214821"/>
                      <a:pt x="120422" y="217375"/>
                    </a:cubicBezTo>
                    <a:cubicBezTo>
                      <a:pt x="125534" y="196946"/>
                      <a:pt x="121701" y="175879"/>
                      <a:pt x="108921" y="159280"/>
                    </a:cubicBezTo>
                    <a:cubicBezTo>
                      <a:pt x="85278" y="129276"/>
                      <a:pt x="81444" y="112677"/>
                      <a:pt x="81444" y="110124"/>
                    </a:cubicBezTo>
                    <a:cubicBezTo>
                      <a:pt x="81444" y="106932"/>
                      <a:pt x="79527" y="104378"/>
                      <a:pt x="76332" y="103740"/>
                    </a:cubicBezTo>
                    <a:cubicBezTo>
                      <a:pt x="73137" y="103101"/>
                      <a:pt x="70581" y="104378"/>
                      <a:pt x="68664" y="106932"/>
                    </a:cubicBezTo>
                    <a:cubicBezTo>
                      <a:pt x="68664" y="107570"/>
                      <a:pt x="51411" y="143320"/>
                      <a:pt x="46299" y="152258"/>
                    </a:cubicBezTo>
                    <a:cubicBezTo>
                      <a:pt x="32880" y="175240"/>
                      <a:pt x="29046" y="196308"/>
                      <a:pt x="33520" y="214183"/>
                    </a:cubicBezTo>
                    <a:cubicBezTo>
                      <a:pt x="20740" y="203330"/>
                      <a:pt x="13072" y="187370"/>
                      <a:pt x="13072" y="170772"/>
                    </a:cubicBezTo>
                    <a:cubicBezTo>
                      <a:pt x="11155" y="142044"/>
                      <a:pt x="22657" y="126084"/>
                      <a:pt x="36714" y="106932"/>
                    </a:cubicBezTo>
                    <a:cubicBezTo>
                      <a:pt x="45660" y="95441"/>
                      <a:pt x="53328" y="83311"/>
                      <a:pt x="59079" y="69905"/>
                    </a:cubicBezTo>
                    <a:cubicBezTo>
                      <a:pt x="65469" y="53945"/>
                      <a:pt x="69303" y="37985"/>
                      <a:pt x="71220" y="20748"/>
                    </a:cubicBezTo>
                    <a:cubicBezTo>
                      <a:pt x="85278" y="34793"/>
                      <a:pt x="92946" y="53945"/>
                      <a:pt x="92946" y="73097"/>
                    </a:cubicBezTo>
                    <a:cubicBezTo>
                      <a:pt x="91668" y="109485"/>
                      <a:pt x="101892" y="116508"/>
                      <a:pt x="108282" y="117784"/>
                    </a:cubicBezTo>
                    <a:cubicBezTo>
                      <a:pt x="115311" y="118423"/>
                      <a:pt x="121062" y="113954"/>
                      <a:pt x="122339" y="106932"/>
                    </a:cubicBezTo>
                    <a:cubicBezTo>
                      <a:pt x="122979" y="104378"/>
                      <a:pt x="123617" y="101186"/>
                      <a:pt x="123617" y="98633"/>
                    </a:cubicBezTo>
                    <a:cubicBezTo>
                      <a:pt x="133842" y="112677"/>
                      <a:pt x="140870" y="129276"/>
                      <a:pt x="143427" y="146512"/>
                    </a:cubicBezTo>
                    <a:cubicBezTo>
                      <a:pt x="147899" y="167580"/>
                      <a:pt x="143427" y="190562"/>
                      <a:pt x="130007" y="207799"/>
                    </a:cubicBezTo>
                    <a:lnTo>
                      <a:pt x="130007" y="207799"/>
                    </a:lnTo>
                    <a:close/>
                  </a:path>
                </a:pathLst>
              </a:custGeom>
              <a:solidFill>
                <a:schemeClr val="bg1"/>
              </a:solid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grpSp>
      </p:grpSp>
      <p:grpSp>
        <p:nvGrpSpPr>
          <p:cNvPr id="90" name="Group 8">
            <a:extLst>
              <a:ext uri="{FF2B5EF4-FFF2-40B4-BE49-F238E27FC236}">
                <a16:creationId xmlns:a16="http://schemas.microsoft.com/office/drawing/2014/main" id="{74C66100-E5FC-D1D9-76CA-53FCDE220B0E}"/>
              </a:ext>
            </a:extLst>
          </p:cNvPr>
          <p:cNvGrpSpPr/>
          <p:nvPr/>
        </p:nvGrpSpPr>
        <p:grpSpPr>
          <a:xfrm>
            <a:off x="6897394" y="3865792"/>
            <a:ext cx="1437478" cy="1367599"/>
            <a:chOff x="2281403" y="4184430"/>
            <a:chExt cx="1437516" cy="1367635"/>
          </a:xfrm>
        </p:grpSpPr>
        <p:sp>
          <p:nvSpPr>
            <p:cNvPr id="91" name="TextBox 209">
              <a:extLst>
                <a:ext uri="{FF2B5EF4-FFF2-40B4-BE49-F238E27FC236}">
                  <a16:creationId xmlns:a16="http://schemas.microsoft.com/office/drawing/2014/main" id="{F5C1BB74-EB32-7B99-D628-BB70DD32EA52}"/>
                </a:ext>
              </a:extLst>
            </p:cNvPr>
            <p:cNvSpPr txBox="1"/>
            <p:nvPr/>
          </p:nvSpPr>
          <p:spPr>
            <a:xfrm>
              <a:off x="2281403" y="4184430"/>
              <a:ext cx="1437516" cy="1367635"/>
            </a:xfrm>
            <a:prstGeom prst="rect">
              <a:avLst/>
            </a:prstGeom>
            <a:solidFill>
              <a:srgbClr val="00445C"/>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2" name="TextBox 210">
              <a:extLst>
                <a:ext uri="{FF2B5EF4-FFF2-40B4-BE49-F238E27FC236}">
                  <a16:creationId xmlns:a16="http://schemas.microsoft.com/office/drawing/2014/main" id="{81A42A2F-C514-FE66-8EE1-CB1F85F7CF08}"/>
                </a:ext>
              </a:extLst>
            </p:cNvPr>
            <p:cNvSpPr txBox="1"/>
            <p:nvPr/>
          </p:nvSpPr>
          <p:spPr>
            <a:xfrm>
              <a:off x="2475902" y="4958111"/>
              <a:ext cx="1184650" cy="593954"/>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Pedestrian areas</a:t>
              </a:r>
            </a:p>
          </p:txBody>
        </p:sp>
        <p:grpSp>
          <p:nvGrpSpPr>
            <p:cNvPr id="93" name="Graphic 4">
              <a:extLst>
                <a:ext uri="{FF2B5EF4-FFF2-40B4-BE49-F238E27FC236}">
                  <a16:creationId xmlns:a16="http://schemas.microsoft.com/office/drawing/2014/main" id="{0FF3E4CC-9472-18FF-3376-BC598381CC16}"/>
                </a:ext>
              </a:extLst>
            </p:cNvPr>
            <p:cNvGrpSpPr>
              <a:grpSpLocks noChangeAspect="1"/>
            </p:cNvGrpSpPr>
            <p:nvPr/>
          </p:nvGrpSpPr>
          <p:grpSpPr>
            <a:xfrm>
              <a:off x="2533037" y="4443507"/>
              <a:ext cx="128521" cy="298385"/>
              <a:chOff x="4795172" y="2926580"/>
              <a:chExt cx="94407" cy="219609"/>
            </a:xfrm>
            <a:solidFill>
              <a:schemeClr val="bg1"/>
            </a:solidFill>
          </p:grpSpPr>
          <p:sp>
            <p:nvSpPr>
              <p:cNvPr id="94" name="Graphic 4">
                <a:extLst>
                  <a:ext uri="{FF2B5EF4-FFF2-40B4-BE49-F238E27FC236}">
                    <a16:creationId xmlns:a16="http://schemas.microsoft.com/office/drawing/2014/main" id="{F9282C70-C5A2-99FE-C932-ADA859A8E8E7}"/>
                  </a:ext>
                </a:extLst>
              </p:cNvPr>
              <p:cNvSpPr/>
              <p:nvPr/>
            </p:nvSpPr>
            <p:spPr>
              <a:xfrm>
                <a:off x="4825041" y="2926580"/>
                <a:ext cx="42173" cy="42134"/>
              </a:xfrm>
              <a:custGeom>
                <a:avLst/>
                <a:gdLst>
                  <a:gd name="connsiteX0" fmla="*/ 21087 w 42173"/>
                  <a:gd name="connsiteY0" fmla="*/ 42134 h 42134"/>
                  <a:gd name="connsiteX1" fmla="*/ 42174 w 42173"/>
                  <a:gd name="connsiteY1" fmla="*/ 21067 h 42134"/>
                  <a:gd name="connsiteX2" fmla="*/ 21087 w 42173"/>
                  <a:gd name="connsiteY2" fmla="*/ 0 h 42134"/>
                  <a:gd name="connsiteX3" fmla="*/ 0 w 42173"/>
                  <a:gd name="connsiteY3" fmla="*/ 21067 h 42134"/>
                  <a:gd name="connsiteX4" fmla="*/ 0 w 42173"/>
                  <a:gd name="connsiteY4" fmla="*/ 21067 h 42134"/>
                  <a:gd name="connsiteX5" fmla="*/ 21087 w 42173"/>
                  <a:gd name="connsiteY5" fmla="*/ 42134 h 42134"/>
                  <a:gd name="connsiteX6" fmla="*/ 21087 w 42173"/>
                  <a:gd name="connsiteY6" fmla="*/ 12768 h 42134"/>
                  <a:gd name="connsiteX7" fmla="*/ 29394 w 42173"/>
                  <a:gd name="connsiteY7" fmla="*/ 21067 h 42134"/>
                  <a:gd name="connsiteX8" fmla="*/ 21087 w 42173"/>
                  <a:gd name="connsiteY8" fmla="*/ 29366 h 42134"/>
                  <a:gd name="connsiteX9" fmla="*/ 12780 w 42173"/>
                  <a:gd name="connsiteY9" fmla="*/ 21067 h 42134"/>
                  <a:gd name="connsiteX10" fmla="*/ 12780 w 42173"/>
                  <a:gd name="connsiteY10" fmla="*/ 21067 h 42134"/>
                  <a:gd name="connsiteX11" fmla="*/ 21087 w 42173"/>
                  <a:gd name="connsiteY11" fmla="*/ 12768 h 4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73" h="42134">
                    <a:moveTo>
                      <a:pt x="21087" y="42134"/>
                    </a:moveTo>
                    <a:cubicBezTo>
                      <a:pt x="32589" y="42134"/>
                      <a:pt x="42174" y="32558"/>
                      <a:pt x="42174" y="21067"/>
                    </a:cubicBezTo>
                    <a:cubicBezTo>
                      <a:pt x="42174" y="9576"/>
                      <a:pt x="32589" y="0"/>
                      <a:pt x="21087" y="0"/>
                    </a:cubicBezTo>
                    <a:cubicBezTo>
                      <a:pt x="9585" y="0"/>
                      <a:pt x="0" y="9576"/>
                      <a:pt x="0" y="21067"/>
                    </a:cubicBezTo>
                    <a:cubicBezTo>
                      <a:pt x="0" y="21067"/>
                      <a:pt x="0" y="21067"/>
                      <a:pt x="0" y="21067"/>
                    </a:cubicBezTo>
                    <a:cubicBezTo>
                      <a:pt x="0" y="32558"/>
                      <a:pt x="9585" y="42134"/>
                      <a:pt x="21087" y="42134"/>
                    </a:cubicBezTo>
                    <a:close/>
                    <a:moveTo>
                      <a:pt x="21087" y="12768"/>
                    </a:moveTo>
                    <a:cubicBezTo>
                      <a:pt x="25560" y="12768"/>
                      <a:pt x="29394" y="16598"/>
                      <a:pt x="29394" y="21067"/>
                    </a:cubicBezTo>
                    <a:cubicBezTo>
                      <a:pt x="29394" y="25536"/>
                      <a:pt x="25560" y="29366"/>
                      <a:pt x="21087" y="29366"/>
                    </a:cubicBezTo>
                    <a:cubicBezTo>
                      <a:pt x="16614" y="29366"/>
                      <a:pt x="12780" y="25536"/>
                      <a:pt x="12780" y="21067"/>
                    </a:cubicBezTo>
                    <a:cubicBezTo>
                      <a:pt x="12780" y="21067"/>
                      <a:pt x="12780" y="21067"/>
                      <a:pt x="12780" y="21067"/>
                    </a:cubicBezTo>
                    <a:cubicBezTo>
                      <a:pt x="12780" y="16598"/>
                      <a:pt x="16614" y="12768"/>
                      <a:pt x="21087" y="12768"/>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95" name="Graphic 4">
                <a:extLst>
                  <a:ext uri="{FF2B5EF4-FFF2-40B4-BE49-F238E27FC236}">
                    <a16:creationId xmlns:a16="http://schemas.microsoft.com/office/drawing/2014/main" id="{34506448-9F0B-D131-7405-4C3CFDF088B7}"/>
                  </a:ext>
                </a:extLst>
              </p:cNvPr>
              <p:cNvSpPr/>
              <p:nvPr/>
            </p:nvSpPr>
            <p:spPr>
              <a:xfrm>
                <a:off x="4810344" y="2978290"/>
                <a:ext cx="78694" cy="167898"/>
              </a:xfrm>
              <a:custGeom>
                <a:avLst/>
                <a:gdLst>
                  <a:gd name="connsiteX0" fmla="*/ 70289 w 78694"/>
                  <a:gd name="connsiteY0" fmla="*/ 105974 h 167898"/>
                  <a:gd name="connsiteX1" fmla="*/ 42174 w 78694"/>
                  <a:gd name="connsiteY1" fmla="*/ 70862 h 167898"/>
                  <a:gd name="connsiteX2" fmla="*/ 42174 w 78694"/>
                  <a:gd name="connsiteY2" fmla="*/ 6384 h 167898"/>
                  <a:gd name="connsiteX3" fmla="*/ 35784 w 78694"/>
                  <a:gd name="connsiteY3" fmla="*/ 0 h 167898"/>
                  <a:gd name="connsiteX4" fmla="*/ 31950 w 78694"/>
                  <a:gd name="connsiteY4" fmla="*/ 1277 h 167898"/>
                  <a:gd name="connsiteX5" fmla="*/ 2556 w 78694"/>
                  <a:gd name="connsiteY5" fmla="*/ 23621 h 167898"/>
                  <a:gd name="connsiteX6" fmla="*/ 0 w 78694"/>
                  <a:gd name="connsiteY6" fmla="*/ 28728 h 167898"/>
                  <a:gd name="connsiteX7" fmla="*/ 0 w 78694"/>
                  <a:gd name="connsiteY7" fmla="*/ 80438 h 167898"/>
                  <a:gd name="connsiteX8" fmla="*/ 6390 w 78694"/>
                  <a:gd name="connsiteY8" fmla="*/ 86822 h 167898"/>
                  <a:gd name="connsiteX9" fmla="*/ 12780 w 78694"/>
                  <a:gd name="connsiteY9" fmla="*/ 80438 h 167898"/>
                  <a:gd name="connsiteX10" fmla="*/ 12780 w 78694"/>
                  <a:gd name="connsiteY10" fmla="*/ 31920 h 167898"/>
                  <a:gd name="connsiteX11" fmla="*/ 29394 w 78694"/>
                  <a:gd name="connsiteY11" fmla="*/ 19152 h 167898"/>
                  <a:gd name="connsiteX12" fmla="*/ 29394 w 78694"/>
                  <a:gd name="connsiteY12" fmla="*/ 72777 h 167898"/>
                  <a:gd name="connsiteX13" fmla="*/ 30672 w 78694"/>
                  <a:gd name="connsiteY13" fmla="*/ 76608 h 167898"/>
                  <a:gd name="connsiteX14" fmla="*/ 59426 w 78694"/>
                  <a:gd name="connsiteY14" fmla="*/ 112358 h 167898"/>
                  <a:gd name="connsiteX15" fmla="*/ 66456 w 78694"/>
                  <a:gd name="connsiteY15" fmla="*/ 162153 h 167898"/>
                  <a:gd name="connsiteX16" fmla="*/ 72845 w 78694"/>
                  <a:gd name="connsiteY16" fmla="*/ 167899 h 167898"/>
                  <a:gd name="connsiteX17" fmla="*/ 73484 w 78694"/>
                  <a:gd name="connsiteY17" fmla="*/ 167899 h 167898"/>
                  <a:gd name="connsiteX18" fmla="*/ 78596 w 78694"/>
                  <a:gd name="connsiteY18" fmla="*/ 160876 h 167898"/>
                  <a:gd name="connsiteX19" fmla="*/ 71567 w 78694"/>
                  <a:gd name="connsiteY19" fmla="*/ 109166 h 167898"/>
                  <a:gd name="connsiteX20" fmla="*/ 70289 w 78694"/>
                  <a:gd name="connsiteY20" fmla="*/ 105974 h 16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694" h="167898">
                    <a:moveTo>
                      <a:pt x="70289" y="105974"/>
                    </a:moveTo>
                    <a:lnTo>
                      <a:pt x="42174" y="70862"/>
                    </a:lnTo>
                    <a:lnTo>
                      <a:pt x="42174" y="6384"/>
                    </a:lnTo>
                    <a:cubicBezTo>
                      <a:pt x="42174" y="2554"/>
                      <a:pt x="38979" y="0"/>
                      <a:pt x="35784" y="0"/>
                    </a:cubicBezTo>
                    <a:cubicBezTo>
                      <a:pt x="34506" y="0"/>
                      <a:pt x="33228" y="638"/>
                      <a:pt x="31950" y="1277"/>
                    </a:cubicBezTo>
                    <a:lnTo>
                      <a:pt x="2556" y="23621"/>
                    </a:lnTo>
                    <a:cubicBezTo>
                      <a:pt x="639" y="24897"/>
                      <a:pt x="0" y="26813"/>
                      <a:pt x="0" y="28728"/>
                    </a:cubicBezTo>
                    <a:lnTo>
                      <a:pt x="0" y="80438"/>
                    </a:lnTo>
                    <a:cubicBezTo>
                      <a:pt x="0" y="84269"/>
                      <a:pt x="2556" y="86822"/>
                      <a:pt x="6390" y="86822"/>
                    </a:cubicBezTo>
                    <a:cubicBezTo>
                      <a:pt x="10224" y="86822"/>
                      <a:pt x="12780" y="84269"/>
                      <a:pt x="12780" y="80438"/>
                    </a:cubicBezTo>
                    <a:lnTo>
                      <a:pt x="12780" y="31920"/>
                    </a:lnTo>
                    <a:lnTo>
                      <a:pt x="29394" y="19152"/>
                    </a:lnTo>
                    <a:lnTo>
                      <a:pt x="29394" y="72777"/>
                    </a:lnTo>
                    <a:cubicBezTo>
                      <a:pt x="29394" y="74054"/>
                      <a:pt x="30033" y="75331"/>
                      <a:pt x="30672" y="76608"/>
                    </a:cubicBezTo>
                    <a:lnTo>
                      <a:pt x="59426" y="112358"/>
                    </a:lnTo>
                    <a:lnTo>
                      <a:pt x="66456" y="162153"/>
                    </a:lnTo>
                    <a:cubicBezTo>
                      <a:pt x="67094" y="165345"/>
                      <a:pt x="69650" y="167899"/>
                      <a:pt x="72845" y="167899"/>
                    </a:cubicBezTo>
                    <a:lnTo>
                      <a:pt x="73484" y="167899"/>
                    </a:lnTo>
                    <a:cubicBezTo>
                      <a:pt x="76679" y="167260"/>
                      <a:pt x="79235" y="164068"/>
                      <a:pt x="78596" y="160876"/>
                    </a:cubicBezTo>
                    <a:lnTo>
                      <a:pt x="71567" y="109166"/>
                    </a:lnTo>
                    <a:cubicBezTo>
                      <a:pt x="71567" y="107889"/>
                      <a:pt x="70929" y="106613"/>
                      <a:pt x="70289" y="105974"/>
                    </a:cubicBez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96" name="Graphic 4">
                <a:extLst>
                  <a:ext uri="{FF2B5EF4-FFF2-40B4-BE49-F238E27FC236}">
                    <a16:creationId xmlns:a16="http://schemas.microsoft.com/office/drawing/2014/main" id="{104732A5-7FBC-A539-5B68-3A98A360C8C8}"/>
                  </a:ext>
                </a:extLst>
              </p:cNvPr>
              <p:cNvSpPr/>
              <p:nvPr/>
            </p:nvSpPr>
            <p:spPr>
              <a:xfrm>
                <a:off x="4795172" y="3081874"/>
                <a:ext cx="49514" cy="64315"/>
              </a:xfrm>
              <a:custGeom>
                <a:avLst/>
                <a:gdLst>
                  <a:gd name="connsiteX0" fmla="*/ 38176 w 49514"/>
                  <a:gd name="connsiteY0" fmla="*/ 2390 h 64315"/>
                  <a:gd name="connsiteX1" fmla="*/ 1114 w 49514"/>
                  <a:gd name="connsiteY1" fmla="*/ 54101 h 64315"/>
                  <a:gd name="connsiteX2" fmla="*/ 2393 w 49514"/>
                  <a:gd name="connsiteY2" fmla="*/ 63038 h 64315"/>
                  <a:gd name="connsiteX3" fmla="*/ 6227 w 49514"/>
                  <a:gd name="connsiteY3" fmla="*/ 64315 h 64315"/>
                  <a:gd name="connsiteX4" fmla="*/ 11339 w 49514"/>
                  <a:gd name="connsiteY4" fmla="*/ 61761 h 64315"/>
                  <a:gd name="connsiteX5" fmla="*/ 48400 w 49514"/>
                  <a:gd name="connsiteY5" fmla="*/ 10051 h 64315"/>
                  <a:gd name="connsiteX6" fmla="*/ 47122 w 49514"/>
                  <a:gd name="connsiteY6" fmla="*/ 1114 h 64315"/>
                  <a:gd name="connsiteX7" fmla="*/ 38176 w 49514"/>
                  <a:gd name="connsiteY7" fmla="*/ 2390 h 64315"/>
                  <a:gd name="connsiteX8" fmla="*/ 38176 w 49514"/>
                  <a:gd name="connsiteY8" fmla="*/ 2390 h 6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14" h="64315">
                    <a:moveTo>
                      <a:pt x="38176" y="2390"/>
                    </a:moveTo>
                    <a:lnTo>
                      <a:pt x="1114" y="54101"/>
                    </a:lnTo>
                    <a:cubicBezTo>
                      <a:pt x="-802" y="56654"/>
                      <a:pt x="-163" y="61123"/>
                      <a:pt x="2393" y="63038"/>
                    </a:cubicBezTo>
                    <a:cubicBezTo>
                      <a:pt x="3671" y="63677"/>
                      <a:pt x="4949" y="64315"/>
                      <a:pt x="6227" y="64315"/>
                    </a:cubicBezTo>
                    <a:cubicBezTo>
                      <a:pt x="8144" y="64315"/>
                      <a:pt x="10061" y="63038"/>
                      <a:pt x="11339" y="61761"/>
                    </a:cubicBezTo>
                    <a:lnTo>
                      <a:pt x="48400" y="10051"/>
                    </a:lnTo>
                    <a:cubicBezTo>
                      <a:pt x="50317" y="6859"/>
                      <a:pt x="49678" y="3029"/>
                      <a:pt x="47122" y="1114"/>
                    </a:cubicBezTo>
                    <a:cubicBezTo>
                      <a:pt x="44566" y="-802"/>
                      <a:pt x="40093" y="-163"/>
                      <a:pt x="38176" y="2390"/>
                    </a:cubicBezTo>
                    <a:lnTo>
                      <a:pt x="38176" y="2390"/>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sp>
            <p:nvSpPr>
              <p:cNvPr id="97" name="Graphic 4">
                <a:extLst>
                  <a:ext uri="{FF2B5EF4-FFF2-40B4-BE49-F238E27FC236}">
                    <a16:creationId xmlns:a16="http://schemas.microsoft.com/office/drawing/2014/main" id="{7F13CA32-67BB-2272-6A9F-2C5A2FAA6B6A}"/>
                  </a:ext>
                </a:extLst>
              </p:cNvPr>
              <p:cNvSpPr/>
              <p:nvPr/>
            </p:nvSpPr>
            <p:spPr>
              <a:xfrm>
                <a:off x="4869132" y="3030000"/>
                <a:ext cx="20447" cy="20428"/>
              </a:xfrm>
              <a:custGeom>
                <a:avLst/>
                <a:gdLst>
                  <a:gd name="connsiteX0" fmla="*/ 10863 w 20447"/>
                  <a:gd name="connsiteY0" fmla="*/ 1915 h 20428"/>
                  <a:gd name="connsiteX1" fmla="*/ 1917 w 20447"/>
                  <a:gd name="connsiteY1" fmla="*/ 1915 h 20428"/>
                  <a:gd name="connsiteX2" fmla="*/ 1917 w 20447"/>
                  <a:gd name="connsiteY2" fmla="*/ 1915 h 20428"/>
                  <a:gd name="connsiteX3" fmla="*/ 1917 w 20447"/>
                  <a:gd name="connsiteY3" fmla="*/ 10853 h 20428"/>
                  <a:gd name="connsiteX4" fmla="*/ 9585 w 20447"/>
                  <a:gd name="connsiteY4" fmla="*/ 18514 h 20428"/>
                  <a:gd name="connsiteX5" fmla="*/ 14058 w 20447"/>
                  <a:gd name="connsiteY5" fmla="*/ 20429 h 20428"/>
                  <a:gd name="connsiteX6" fmla="*/ 18531 w 20447"/>
                  <a:gd name="connsiteY6" fmla="*/ 18514 h 20428"/>
                  <a:gd name="connsiteX7" fmla="*/ 18531 w 20447"/>
                  <a:gd name="connsiteY7" fmla="*/ 9576 h 20428"/>
                  <a:gd name="connsiteX8" fmla="*/ 10863 w 20447"/>
                  <a:gd name="connsiteY8" fmla="*/ 1915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47" h="20428">
                    <a:moveTo>
                      <a:pt x="10863" y="1915"/>
                    </a:moveTo>
                    <a:cubicBezTo>
                      <a:pt x="8307" y="-638"/>
                      <a:pt x="4473" y="-638"/>
                      <a:pt x="1917" y="1915"/>
                    </a:cubicBezTo>
                    <a:cubicBezTo>
                      <a:pt x="1917" y="1915"/>
                      <a:pt x="1917" y="1915"/>
                      <a:pt x="1917" y="1915"/>
                    </a:cubicBezTo>
                    <a:cubicBezTo>
                      <a:pt x="-639" y="4469"/>
                      <a:pt x="-639" y="8299"/>
                      <a:pt x="1917" y="10853"/>
                    </a:cubicBezTo>
                    <a:lnTo>
                      <a:pt x="9585" y="18514"/>
                    </a:lnTo>
                    <a:cubicBezTo>
                      <a:pt x="10863" y="19790"/>
                      <a:pt x="12141" y="20429"/>
                      <a:pt x="14058" y="20429"/>
                    </a:cubicBezTo>
                    <a:cubicBezTo>
                      <a:pt x="15975" y="20429"/>
                      <a:pt x="17253" y="19790"/>
                      <a:pt x="18531" y="18514"/>
                    </a:cubicBezTo>
                    <a:cubicBezTo>
                      <a:pt x="21087" y="15960"/>
                      <a:pt x="21087" y="12130"/>
                      <a:pt x="18531" y="9576"/>
                    </a:cubicBezTo>
                    <a:lnTo>
                      <a:pt x="10863" y="1915"/>
                    </a:lnTo>
                    <a:close/>
                  </a:path>
                </a:pathLst>
              </a:custGeom>
              <a:grpFill/>
              <a:ln w="6390" cap="flat">
                <a:noFill/>
                <a:prstDash val="solid"/>
                <a:miter/>
              </a:ln>
            </p:spPr>
            <p:txBody>
              <a:bodyPr rtlCol="0" anchor="ctr"/>
              <a:lstStyle/>
              <a:p>
                <a:pPr defTabSz="829549">
                  <a:defRPr/>
                </a:pPr>
                <a:endParaRPr lang="en-GB" sz="1633" kern="0">
                  <a:solidFill>
                    <a:prstClr val="black"/>
                  </a:solidFill>
                  <a:latin typeface="Calibri" panose="020F0502020204030204"/>
                </a:endParaRPr>
              </a:p>
            </p:txBody>
          </p:sp>
        </p:grpSp>
      </p:grpSp>
      <p:grpSp>
        <p:nvGrpSpPr>
          <p:cNvPr id="98" name="Group 11">
            <a:extLst>
              <a:ext uri="{FF2B5EF4-FFF2-40B4-BE49-F238E27FC236}">
                <a16:creationId xmlns:a16="http://schemas.microsoft.com/office/drawing/2014/main" id="{C1A50724-44F7-F42E-A6FC-953B5A987A1A}"/>
              </a:ext>
            </a:extLst>
          </p:cNvPr>
          <p:cNvGrpSpPr/>
          <p:nvPr/>
        </p:nvGrpSpPr>
        <p:grpSpPr>
          <a:xfrm>
            <a:off x="5352279" y="3865792"/>
            <a:ext cx="1437478" cy="1367599"/>
            <a:chOff x="8339436" y="4277861"/>
            <a:chExt cx="1437516" cy="1367635"/>
          </a:xfrm>
        </p:grpSpPr>
        <p:sp>
          <p:nvSpPr>
            <p:cNvPr id="99" name="TextBox 250">
              <a:extLst>
                <a:ext uri="{FF2B5EF4-FFF2-40B4-BE49-F238E27FC236}">
                  <a16:creationId xmlns:a16="http://schemas.microsoft.com/office/drawing/2014/main" id="{2B7543A4-92F8-BF53-32D3-4CA87F0720C2}"/>
                </a:ext>
              </a:extLst>
            </p:cNvPr>
            <p:cNvSpPr txBox="1"/>
            <p:nvPr/>
          </p:nvSpPr>
          <p:spPr>
            <a:xfrm>
              <a:off x="8339436" y="4277861"/>
              <a:ext cx="1437516" cy="1367635"/>
            </a:xfrm>
            <a:prstGeom prst="rect">
              <a:avLst/>
            </a:prstGeom>
            <a:solidFill>
              <a:srgbClr val="00AED0"/>
            </a:solidFill>
            <a:effectLst>
              <a:outerShdw blurRad="50800" dist="38100" dir="2700000" algn="tl" rotWithShape="0">
                <a:schemeClr val="tx1">
                  <a:lumMod val="50000"/>
                  <a:lumOff val="50000"/>
                  <a:alpha val="40000"/>
                </a:schemeClr>
              </a:outerShdw>
            </a:effectLst>
          </p:spPr>
          <p:txBody>
            <a:bodyPr wrap="square" lIns="65314" rIns="65314" bIns="228598" rtlCol="0" anchor="b" anchorCtr="1">
              <a:noAutofit/>
            </a:bodyPr>
            <a:lstStyle/>
            <a:p>
              <a:pPr algn="ctr" defTabSz="829549">
                <a:defRPr/>
              </a:pPr>
              <a:endParaRPr lang="en-GB" sz="1089"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TextBox 251">
              <a:extLst>
                <a:ext uri="{FF2B5EF4-FFF2-40B4-BE49-F238E27FC236}">
                  <a16:creationId xmlns:a16="http://schemas.microsoft.com/office/drawing/2014/main" id="{5206657A-32CA-3F1E-11EC-702AF2D5A276}"/>
                </a:ext>
              </a:extLst>
            </p:cNvPr>
            <p:cNvSpPr txBox="1"/>
            <p:nvPr/>
          </p:nvSpPr>
          <p:spPr>
            <a:xfrm>
              <a:off x="8507316" y="4958111"/>
              <a:ext cx="1184650" cy="593954"/>
            </a:xfrm>
            <a:prstGeom prst="rect">
              <a:avLst/>
            </a:prstGeom>
            <a:noFill/>
          </p:spPr>
          <p:txBody>
            <a:bodyPr wrap="square" lIns="0" tIns="0" rIns="0" bIns="65314" rtlCol="0" anchor="ctr" anchorCtr="0">
              <a:noAutofit/>
            </a:bodyPr>
            <a:lstStyle/>
            <a:p>
              <a:pPr defTabSz="829549">
                <a:defRPr/>
              </a:pPr>
              <a:r>
                <a:rPr lang="en-GB" sz="1089"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Urban Goods Distribution(UGD)</a:t>
              </a:r>
            </a:p>
          </p:txBody>
        </p:sp>
        <p:sp>
          <p:nvSpPr>
            <p:cNvPr id="101" name="Graphic 4">
              <a:extLst>
                <a:ext uri="{FF2B5EF4-FFF2-40B4-BE49-F238E27FC236}">
                  <a16:creationId xmlns:a16="http://schemas.microsoft.com/office/drawing/2014/main" id="{84571E12-C877-2F24-75B1-605ED89F0337}"/>
                </a:ext>
              </a:extLst>
            </p:cNvPr>
            <p:cNvSpPr>
              <a:spLocks noChangeAspect="1"/>
            </p:cNvSpPr>
            <p:nvPr/>
          </p:nvSpPr>
          <p:spPr>
            <a:xfrm>
              <a:off x="8525870" y="4532501"/>
              <a:ext cx="330575" cy="220460"/>
            </a:xfrm>
            <a:custGeom>
              <a:avLst/>
              <a:gdLst>
                <a:gd name="connsiteX0" fmla="*/ 198088 w 218018"/>
                <a:gd name="connsiteY0" fmla="*/ 44050 h 145396"/>
                <a:gd name="connsiteX1" fmla="*/ 160387 w 218018"/>
                <a:gd name="connsiteY1" fmla="*/ 44050 h 145396"/>
                <a:gd name="connsiteX2" fmla="*/ 160387 w 218018"/>
                <a:gd name="connsiteY2" fmla="*/ 6384 h 145396"/>
                <a:gd name="connsiteX3" fmla="*/ 153997 w 218018"/>
                <a:gd name="connsiteY3" fmla="*/ 0 h 145396"/>
                <a:gd name="connsiteX4" fmla="*/ 6390 w 218018"/>
                <a:gd name="connsiteY4" fmla="*/ 0 h 145396"/>
                <a:gd name="connsiteX5" fmla="*/ 0 w 218018"/>
                <a:gd name="connsiteY5" fmla="*/ 6384 h 145396"/>
                <a:gd name="connsiteX6" fmla="*/ 0 w 218018"/>
                <a:gd name="connsiteY6" fmla="*/ 124488 h 145396"/>
                <a:gd name="connsiteX7" fmla="*/ 6390 w 218018"/>
                <a:gd name="connsiteY7" fmla="*/ 130872 h 145396"/>
                <a:gd name="connsiteX8" fmla="*/ 23004 w 218018"/>
                <a:gd name="connsiteY8" fmla="*/ 130872 h 145396"/>
                <a:gd name="connsiteX9" fmla="*/ 49203 w 218018"/>
                <a:gd name="connsiteY9" fmla="*/ 144278 h 145396"/>
                <a:gd name="connsiteX10" fmla="*/ 62621 w 218018"/>
                <a:gd name="connsiteY10" fmla="*/ 130872 h 145396"/>
                <a:gd name="connsiteX11" fmla="*/ 147607 w 218018"/>
                <a:gd name="connsiteY11" fmla="*/ 130872 h 145396"/>
                <a:gd name="connsiteX12" fmla="*/ 173806 w 218018"/>
                <a:gd name="connsiteY12" fmla="*/ 144278 h 145396"/>
                <a:gd name="connsiteX13" fmla="*/ 187225 w 218018"/>
                <a:gd name="connsiteY13" fmla="*/ 130872 h 145396"/>
                <a:gd name="connsiteX14" fmla="*/ 211507 w 218018"/>
                <a:gd name="connsiteY14" fmla="*/ 130872 h 145396"/>
                <a:gd name="connsiteX15" fmla="*/ 217897 w 218018"/>
                <a:gd name="connsiteY15" fmla="*/ 124488 h 145396"/>
                <a:gd name="connsiteX16" fmla="*/ 217897 w 218018"/>
                <a:gd name="connsiteY16" fmla="*/ 65755 h 145396"/>
                <a:gd name="connsiteX17" fmla="*/ 198088 w 218018"/>
                <a:gd name="connsiteY17" fmla="*/ 44050 h 145396"/>
                <a:gd name="connsiteX18" fmla="*/ 198088 w 218018"/>
                <a:gd name="connsiteY18" fmla="*/ 44050 h 145396"/>
                <a:gd name="connsiteX19" fmla="*/ 42813 w 218018"/>
                <a:gd name="connsiteY19" fmla="*/ 132149 h 145396"/>
                <a:gd name="connsiteX20" fmla="*/ 35145 w 218018"/>
                <a:gd name="connsiteY20" fmla="*/ 123211 h 145396"/>
                <a:gd name="connsiteX21" fmla="*/ 42813 w 218018"/>
                <a:gd name="connsiteY21" fmla="*/ 115550 h 145396"/>
                <a:gd name="connsiteX22" fmla="*/ 51758 w 218018"/>
                <a:gd name="connsiteY22" fmla="*/ 123211 h 145396"/>
                <a:gd name="connsiteX23" fmla="*/ 44090 w 218018"/>
                <a:gd name="connsiteY23" fmla="*/ 132149 h 145396"/>
                <a:gd name="connsiteX24" fmla="*/ 42813 w 218018"/>
                <a:gd name="connsiteY24" fmla="*/ 132149 h 145396"/>
                <a:gd name="connsiteX25" fmla="*/ 168055 w 218018"/>
                <a:gd name="connsiteY25" fmla="*/ 132149 h 145396"/>
                <a:gd name="connsiteX26" fmla="*/ 159748 w 218018"/>
                <a:gd name="connsiteY26" fmla="*/ 123849 h 145396"/>
                <a:gd name="connsiteX27" fmla="*/ 168055 w 218018"/>
                <a:gd name="connsiteY27" fmla="*/ 115550 h 145396"/>
                <a:gd name="connsiteX28" fmla="*/ 176362 w 218018"/>
                <a:gd name="connsiteY28" fmla="*/ 123849 h 145396"/>
                <a:gd name="connsiteX29" fmla="*/ 176362 w 218018"/>
                <a:gd name="connsiteY29" fmla="*/ 123849 h 145396"/>
                <a:gd name="connsiteX30" fmla="*/ 168055 w 218018"/>
                <a:gd name="connsiteY30" fmla="*/ 132149 h 145396"/>
                <a:gd name="connsiteX31" fmla="*/ 168055 w 218018"/>
                <a:gd name="connsiteY31" fmla="*/ 132149 h 145396"/>
                <a:gd name="connsiteX32" fmla="*/ 168055 w 218018"/>
                <a:gd name="connsiteY32" fmla="*/ 132149 h 145396"/>
                <a:gd name="connsiteX33" fmla="*/ 206395 w 218018"/>
                <a:gd name="connsiteY33" fmla="*/ 118104 h 145396"/>
                <a:gd name="connsiteX34" fmla="*/ 188503 w 218018"/>
                <a:gd name="connsiteY34" fmla="*/ 118104 h 145396"/>
                <a:gd name="connsiteX35" fmla="*/ 162304 w 218018"/>
                <a:gd name="connsiteY35" fmla="*/ 104059 h 145396"/>
                <a:gd name="connsiteX36" fmla="*/ 148247 w 218018"/>
                <a:gd name="connsiteY36" fmla="*/ 118104 h 145396"/>
                <a:gd name="connsiteX37" fmla="*/ 62621 w 218018"/>
                <a:gd name="connsiteY37" fmla="*/ 118104 h 145396"/>
                <a:gd name="connsiteX38" fmla="*/ 36423 w 218018"/>
                <a:gd name="connsiteY38" fmla="*/ 104697 h 145396"/>
                <a:gd name="connsiteX39" fmla="*/ 23004 w 218018"/>
                <a:gd name="connsiteY39" fmla="*/ 118104 h 145396"/>
                <a:gd name="connsiteX40" fmla="*/ 12780 w 218018"/>
                <a:gd name="connsiteY40" fmla="*/ 118104 h 145396"/>
                <a:gd name="connsiteX41" fmla="*/ 12780 w 218018"/>
                <a:gd name="connsiteY41" fmla="*/ 12768 h 145396"/>
                <a:gd name="connsiteX42" fmla="*/ 146969 w 218018"/>
                <a:gd name="connsiteY42" fmla="*/ 12768 h 145396"/>
                <a:gd name="connsiteX43" fmla="*/ 146969 w 218018"/>
                <a:gd name="connsiteY43" fmla="*/ 79800 h 145396"/>
                <a:gd name="connsiteX44" fmla="*/ 153358 w 218018"/>
                <a:gd name="connsiteY44" fmla="*/ 86184 h 145396"/>
                <a:gd name="connsiteX45" fmla="*/ 159748 w 218018"/>
                <a:gd name="connsiteY45" fmla="*/ 79800 h 145396"/>
                <a:gd name="connsiteX46" fmla="*/ 159748 w 218018"/>
                <a:gd name="connsiteY46" fmla="*/ 56818 h 145396"/>
                <a:gd name="connsiteX47" fmla="*/ 197449 w 218018"/>
                <a:gd name="connsiteY47" fmla="*/ 56818 h 145396"/>
                <a:gd name="connsiteX48" fmla="*/ 205756 w 218018"/>
                <a:gd name="connsiteY48" fmla="*/ 65117 h 145396"/>
                <a:gd name="connsiteX49" fmla="*/ 206395 w 218018"/>
                <a:gd name="connsiteY49" fmla="*/ 118104 h 14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8018" h="145396">
                  <a:moveTo>
                    <a:pt x="198088" y="44050"/>
                  </a:moveTo>
                  <a:lnTo>
                    <a:pt x="160387" y="44050"/>
                  </a:lnTo>
                  <a:lnTo>
                    <a:pt x="160387" y="6384"/>
                  </a:lnTo>
                  <a:cubicBezTo>
                    <a:pt x="160387" y="2554"/>
                    <a:pt x="157832" y="0"/>
                    <a:pt x="153997" y="0"/>
                  </a:cubicBezTo>
                  <a:lnTo>
                    <a:pt x="6390" y="0"/>
                  </a:lnTo>
                  <a:cubicBezTo>
                    <a:pt x="2556" y="0"/>
                    <a:pt x="0" y="2554"/>
                    <a:pt x="0" y="6384"/>
                  </a:cubicBezTo>
                  <a:lnTo>
                    <a:pt x="0" y="124488"/>
                  </a:lnTo>
                  <a:cubicBezTo>
                    <a:pt x="0" y="128318"/>
                    <a:pt x="2556" y="130872"/>
                    <a:pt x="6390" y="130872"/>
                  </a:cubicBezTo>
                  <a:lnTo>
                    <a:pt x="23004" y="130872"/>
                  </a:lnTo>
                  <a:cubicBezTo>
                    <a:pt x="26199" y="141724"/>
                    <a:pt x="38340" y="148108"/>
                    <a:pt x="49203" y="144278"/>
                  </a:cubicBezTo>
                  <a:cubicBezTo>
                    <a:pt x="55593" y="142363"/>
                    <a:pt x="60704" y="137256"/>
                    <a:pt x="62621" y="130872"/>
                  </a:cubicBezTo>
                  <a:lnTo>
                    <a:pt x="147607" y="130872"/>
                  </a:lnTo>
                  <a:cubicBezTo>
                    <a:pt x="151442" y="141724"/>
                    <a:pt x="162943" y="148108"/>
                    <a:pt x="173806" y="144278"/>
                  </a:cubicBezTo>
                  <a:cubicBezTo>
                    <a:pt x="180196" y="142363"/>
                    <a:pt x="185308" y="137256"/>
                    <a:pt x="187225" y="130872"/>
                  </a:cubicBezTo>
                  <a:lnTo>
                    <a:pt x="211507" y="130872"/>
                  </a:lnTo>
                  <a:cubicBezTo>
                    <a:pt x="215341" y="130872"/>
                    <a:pt x="217897" y="128318"/>
                    <a:pt x="217897" y="124488"/>
                  </a:cubicBezTo>
                  <a:lnTo>
                    <a:pt x="217897" y="65755"/>
                  </a:lnTo>
                  <a:cubicBezTo>
                    <a:pt x="219175" y="54264"/>
                    <a:pt x="210229" y="44050"/>
                    <a:pt x="198088" y="44050"/>
                  </a:cubicBezTo>
                  <a:cubicBezTo>
                    <a:pt x="198088" y="44050"/>
                    <a:pt x="198088" y="44050"/>
                    <a:pt x="198088" y="44050"/>
                  </a:cubicBezTo>
                  <a:close/>
                  <a:moveTo>
                    <a:pt x="42813" y="132149"/>
                  </a:moveTo>
                  <a:cubicBezTo>
                    <a:pt x="38340" y="131510"/>
                    <a:pt x="34505" y="127680"/>
                    <a:pt x="35145" y="123211"/>
                  </a:cubicBezTo>
                  <a:cubicBezTo>
                    <a:pt x="35783" y="119381"/>
                    <a:pt x="38978" y="116189"/>
                    <a:pt x="42813" y="115550"/>
                  </a:cubicBezTo>
                  <a:cubicBezTo>
                    <a:pt x="47285" y="114912"/>
                    <a:pt x="51758" y="118742"/>
                    <a:pt x="51758" y="123211"/>
                  </a:cubicBezTo>
                  <a:cubicBezTo>
                    <a:pt x="52398" y="127680"/>
                    <a:pt x="48563" y="132149"/>
                    <a:pt x="44090" y="132149"/>
                  </a:cubicBezTo>
                  <a:cubicBezTo>
                    <a:pt x="44090" y="132787"/>
                    <a:pt x="43451" y="132787"/>
                    <a:pt x="42813" y="132149"/>
                  </a:cubicBezTo>
                  <a:close/>
                  <a:moveTo>
                    <a:pt x="168055" y="132149"/>
                  </a:moveTo>
                  <a:cubicBezTo>
                    <a:pt x="163582" y="132149"/>
                    <a:pt x="159748" y="128318"/>
                    <a:pt x="159748" y="123849"/>
                  </a:cubicBezTo>
                  <a:cubicBezTo>
                    <a:pt x="159748" y="119381"/>
                    <a:pt x="163582" y="115550"/>
                    <a:pt x="168055" y="115550"/>
                  </a:cubicBezTo>
                  <a:cubicBezTo>
                    <a:pt x="172528" y="115550"/>
                    <a:pt x="176362" y="119381"/>
                    <a:pt x="176362" y="123849"/>
                  </a:cubicBezTo>
                  <a:cubicBezTo>
                    <a:pt x="176362" y="123849"/>
                    <a:pt x="176362" y="123849"/>
                    <a:pt x="176362" y="123849"/>
                  </a:cubicBezTo>
                  <a:cubicBezTo>
                    <a:pt x="176362" y="128957"/>
                    <a:pt x="172528" y="132787"/>
                    <a:pt x="168055" y="132149"/>
                  </a:cubicBezTo>
                  <a:cubicBezTo>
                    <a:pt x="168055" y="132787"/>
                    <a:pt x="168055" y="132787"/>
                    <a:pt x="168055" y="132149"/>
                  </a:cubicBezTo>
                  <a:lnTo>
                    <a:pt x="168055" y="132149"/>
                  </a:lnTo>
                  <a:close/>
                  <a:moveTo>
                    <a:pt x="206395" y="118104"/>
                  </a:moveTo>
                  <a:lnTo>
                    <a:pt x="188503" y="118104"/>
                  </a:lnTo>
                  <a:cubicBezTo>
                    <a:pt x="185308" y="107251"/>
                    <a:pt x="173167" y="100867"/>
                    <a:pt x="162304" y="104059"/>
                  </a:cubicBezTo>
                  <a:cubicBezTo>
                    <a:pt x="155914" y="105974"/>
                    <a:pt x="150164" y="111081"/>
                    <a:pt x="148247" y="118104"/>
                  </a:cubicBezTo>
                  <a:lnTo>
                    <a:pt x="62621" y="118104"/>
                  </a:lnTo>
                  <a:cubicBezTo>
                    <a:pt x="59426" y="107251"/>
                    <a:pt x="47285" y="100867"/>
                    <a:pt x="36423" y="104697"/>
                  </a:cubicBezTo>
                  <a:cubicBezTo>
                    <a:pt x="30033" y="106613"/>
                    <a:pt x="24921" y="111720"/>
                    <a:pt x="23004" y="118104"/>
                  </a:cubicBezTo>
                  <a:lnTo>
                    <a:pt x="12780" y="118104"/>
                  </a:lnTo>
                  <a:lnTo>
                    <a:pt x="12780" y="12768"/>
                  </a:lnTo>
                  <a:lnTo>
                    <a:pt x="146969" y="12768"/>
                  </a:lnTo>
                  <a:lnTo>
                    <a:pt x="146969" y="79800"/>
                  </a:lnTo>
                  <a:cubicBezTo>
                    <a:pt x="146969" y="83630"/>
                    <a:pt x="149524" y="86184"/>
                    <a:pt x="153358" y="86184"/>
                  </a:cubicBezTo>
                  <a:cubicBezTo>
                    <a:pt x="157192" y="86184"/>
                    <a:pt x="159748" y="83630"/>
                    <a:pt x="159748" y="79800"/>
                  </a:cubicBezTo>
                  <a:lnTo>
                    <a:pt x="159748" y="56818"/>
                  </a:lnTo>
                  <a:lnTo>
                    <a:pt x="197449" y="56818"/>
                  </a:lnTo>
                  <a:cubicBezTo>
                    <a:pt x="201922" y="56818"/>
                    <a:pt x="205756" y="60648"/>
                    <a:pt x="205756" y="65117"/>
                  </a:cubicBezTo>
                  <a:lnTo>
                    <a:pt x="206395" y="118104"/>
                  </a:lnTo>
                  <a:close/>
                </a:path>
              </a:pathLst>
            </a:custGeom>
            <a:solidFill>
              <a:schemeClr val="bg1"/>
            </a:solidFill>
            <a:ln w="6390" cap="flat">
              <a:noFill/>
              <a:prstDash val="solid"/>
              <a:miter/>
            </a:ln>
          </p:spPr>
          <p:txBody>
            <a:bodyPr rtlCol="0" anchor="ctr"/>
            <a:lstStyle/>
            <a:p>
              <a:endParaRPr lang="en-GB" sz="1633"/>
            </a:p>
          </p:txBody>
        </p:sp>
      </p:grpSp>
      <p:sp>
        <p:nvSpPr>
          <p:cNvPr id="102" name="Rectangle 117">
            <a:extLst>
              <a:ext uri="{FF2B5EF4-FFF2-40B4-BE49-F238E27FC236}">
                <a16:creationId xmlns:a16="http://schemas.microsoft.com/office/drawing/2014/main" id="{E7D7D298-DC4B-4607-502E-E6B8B82BD987}"/>
              </a:ext>
            </a:extLst>
          </p:cNvPr>
          <p:cNvSpPr/>
          <p:nvPr/>
        </p:nvSpPr>
        <p:spPr>
          <a:xfrm>
            <a:off x="543554" y="2030958"/>
            <a:ext cx="2968007" cy="295347"/>
          </a:xfrm>
          <a:prstGeom prst="rect">
            <a:avLst/>
          </a:prstGeom>
          <a:solidFill>
            <a:srgbClr val="00A28A"/>
          </a:solidFill>
        </p:spPr>
        <p:txBody>
          <a:bodyPr wrap="square" rtlCol="0" anchor="ctr">
            <a:noAutofit/>
          </a:bodyPr>
          <a:lstStyle/>
          <a:p>
            <a:pPr algn="ctr"/>
            <a:r>
              <a:rPr lang="en-GB" sz="1090" b="1">
                <a:solidFill>
                  <a:schemeClr val="bg1"/>
                </a:solidFill>
                <a:latin typeface="Open Sans" panose="020B0606030504020204" pitchFamily="34" charset="0"/>
                <a:ea typeface="Open Sans" panose="020B0606030504020204" pitchFamily="34" charset="0"/>
                <a:cs typeface="Open Sans" panose="020B0606030504020204" pitchFamily="34" charset="0"/>
              </a:rPr>
              <a:t>City</a:t>
            </a:r>
          </a:p>
        </p:txBody>
      </p:sp>
      <p:sp>
        <p:nvSpPr>
          <p:cNvPr id="103" name="Rectangle 131">
            <a:extLst>
              <a:ext uri="{FF2B5EF4-FFF2-40B4-BE49-F238E27FC236}">
                <a16:creationId xmlns:a16="http://schemas.microsoft.com/office/drawing/2014/main" id="{B4C7AEA0-7C73-4E8C-A1BF-0CF07801F493}"/>
              </a:ext>
            </a:extLst>
          </p:cNvPr>
          <p:cNvSpPr/>
          <p:nvPr/>
        </p:nvSpPr>
        <p:spPr>
          <a:xfrm>
            <a:off x="8621909" y="2030958"/>
            <a:ext cx="2968007" cy="295347"/>
          </a:xfrm>
          <a:prstGeom prst="rect">
            <a:avLst/>
          </a:prstGeom>
          <a:solidFill>
            <a:srgbClr val="17618C"/>
          </a:solidFill>
        </p:spPr>
        <p:txBody>
          <a:bodyPr wrap="square" rtlCol="0" anchor="ctr">
            <a:noAutofit/>
          </a:bodyPr>
          <a:lstStyle/>
          <a:p>
            <a:pPr algn="ctr"/>
            <a:r>
              <a:rPr lang="en-GB" sz="1090" b="1">
                <a:solidFill>
                  <a:schemeClr val="bg1"/>
                </a:solidFill>
                <a:latin typeface="Open Sans" panose="020B0606030504020204" pitchFamily="34" charset="0"/>
                <a:ea typeface="Open Sans" panose="020B0606030504020204" pitchFamily="34" charset="0"/>
                <a:cs typeface="Open Sans" panose="020B0606030504020204" pitchFamily="34" charset="0"/>
              </a:rPr>
              <a:t>Administration</a:t>
            </a:r>
          </a:p>
        </p:txBody>
      </p:sp>
      <p:sp>
        <p:nvSpPr>
          <p:cNvPr id="104" name="Rectangle 132">
            <a:extLst>
              <a:ext uri="{FF2B5EF4-FFF2-40B4-BE49-F238E27FC236}">
                <a16:creationId xmlns:a16="http://schemas.microsoft.com/office/drawing/2014/main" id="{5659153C-4D59-D427-38B5-26CF3A424AEF}"/>
              </a:ext>
            </a:extLst>
          </p:cNvPr>
          <p:cNvSpPr/>
          <p:nvPr/>
        </p:nvSpPr>
        <p:spPr>
          <a:xfrm>
            <a:off x="3821749" y="2030958"/>
            <a:ext cx="4513122" cy="295347"/>
          </a:xfrm>
          <a:prstGeom prst="rect">
            <a:avLst/>
          </a:prstGeom>
          <a:solidFill>
            <a:srgbClr val="00AED0"/>
          </a:solidFill>
        </p:spPr>
        <p:txBody>
          <a:bodyPr wrap="square" rtlCol="0" anchor="ctr">
            <a:noAutofit/>
          </a:bodyPr>
          <a:lstStyle/>
          <a:p>
            <a:pPr algn="ctr"/>
            <a:r>
              <a:rPr lang="en-GB" sz="1090" b="1">
                <a:solidFill>
                  <a:schemeClr val="bg1"/>
                </a:solidFill>
                <a:latin typeface="Open Sans" panose="020B0606030504020204" pitchFamily="34" charset="0"/>
                <a:ea typeface="Open Sans" panose="020B0606030504020204" pitchFamily="34" charset="0"/>
                <a:cs typeface="Open Sans" panose="020B0606030504020204" pitchFamily="34" charset="0"/>
              </a:rPr>
              <a:t>Mobility</a:t>
            </a:r>
          </a:p>
        </p:txBody>
      </p:sp>
      <p:sp>
        <p:nvSpPr>
          <p:cNvPr id="105" name="TextBox 104">
            <a:extLst>
              <a:ext uri="{FF2B5EF4-FFF2-40B4-BE49-F238E27FC236}">
                <a16:creationId xmlns:a16="http://schemas.microsoft.com/office/drawing/2014/main" id="{BE2F776A-1E00-43BF-701F-67C804D5FA5B}"/>
              </a:ext>
            </a:extLst>
          </p:cNvPr>
          <p:cNvSpPr txBox="1"/>
          <p:nvPr/>
        </p:nvSpPr>
        <p:spPr>
          <a:xfrm>
            <a:off x="575640" y="948945"/>
            <a:ext cx="11005340" cy="1004634"/>
          </a:xfrm>
          <a:prstGeom prst="rect">
            <a:avLst/>
          </a:prstGeom>
          <a:noFill/>
        </p:spPr>
        <p:txBody>
          <a:bodyPr wrap="square" lIns="0">
            <a:spAutoFit/>
          </a:bodyPr>
          <a:lstStyle/>
          <a:p>
            <a:pPr algn="ctr">
              <a:lnSpc>
                <a:spcPts val="1724"/>
              </a:lnSpc>
            </a:pPr>
            <a:r>
              <a:rPr lang="en-GB" sz="2400" dirty="0"/>
              <a:t>The three Madrid 360 transformation vectors (City, Mobility and Administration) aim to transform Madrid into a more sustainable city from the environmental, social, and economic point of view. Those vectors are developed within the following strategic scopes.  </a:t>
            </a:r>
          </a:p>
        </p:txBody>
      </p:sp>
      <p:sp>
        <p:nvSpPr>
          <p:cNvPr id="106" name="Flecha: a la derecha 105">
            <a:extLst>
              <a:ext uri="{FF2B5EF4-FFF2-40B4-BE49-F238E27FC236}">
                <a16:creationId xmlns:a16="http://schemas.microsoft.com/office/drawing/2014/main" id="{FD967EBA-6EA9-8B92-9F57-08415331A870}"/>
              </a:ext>
            </a:extLst>
          </p:cNvPr>
          <p:cNvSpPr/>
          <p:nvPr/>
        </p:nvSpPr>
        <p:spPr>
          <a:xfrm>
            <a:off x="834714" y="5679347"/>
            <a:ext cx="649153" cy="3858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7" name="TextBox 104">
            <a:extLst>
              <a:ext uri="{FF2B5EF4-FFF2-40B4-BE49-F238E27FC236}">
                <a16:creationId xmlns:a16="http://schemas.microsoft.com/office/drawing/2014/main" id="{AEF9EFF6-87F9-36D7-8B71-AA1282B3753E}"/>
              </a:ext>
            </a:extLst>
          </p:cNvPr>
          <p:cNvSpPr txBox="1"/>
          <p:nvPr/>
        </p:nvSpPr>
        <p:spPr>
          <a:xfrm>
            <a:off x="1702964" y="5548734"/>
            <a:ext cx="9650835" cy="773097"/>
          </a:xfrm>
          <a:prstGeom prst="rect">
            <a:avLst/>
          </a:prstGeom>
          <a:noFill/>
        </p:spPr>
        <p:txBody>
          <a:bodyPr wrap="square" lIns="0">
            <a:spAutoFit/>
          </a:bodyPr>
          <a:lstStyle/>
          <a:p>
            <a:pPr>
              <a:lnSpc>
                <a:spcPts val="1724"/>
              </a:lnSpc>
            </a:pPr>
            <a:r>
              <a:rPr lang="en-GB" sz="2400" dirty="0"/>
              <a:t>Municipal Ordinance on Sustainable Mobility (2021): establishes the creation of an Urban Air Mobility Commission within 9 months after the adoption of EU law.</a:t>
            </a:r>
          </a:p>
        </p:txBody>
      </p:sp>
    </p:spTree>
    <p:extLst>
      <p:ext uri="{BB962C8B-B14F-4D97-AF65-F5344CB8AC3E}">
        <p14:creationId xmlns:p14="http://schemas.microsoft.com/office/powerpoint/2010/main" val="318663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DE240-E8E4-9265-5CBC-7D6610613B92}"/>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1A0746AB-5C64-2D09-357D-CB7773E70B43}"/>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4">
            <a:extLst>
              <a:ext uri="{FF2B5EF4-FFF2-40B4-BE49-F238E27FC236}">
                <a16:creationId xmlns:a16="http://schemas.microsoft.com/office/drawing/2014/main" id="{DBEBD20A-8C12-B953-B4EB-60F86059D98E}"/>
              </a:ext>
            </a:extLst>
          </p:cNvPr>
          <p:cNvSpPr>
            <a:spLocks noGrp="1"/>
          </p:cNvSpPr>
          <p:nvPr>
            <p:ph type="sldNum" sz="quarter" idx="12"/>
          </p:nvPr>
        </p:nvSpPr>
        <p:spPr/>
        <p:txBody>
          <a:bodyPr/>
          <a:lstStyle/>
          <a:p>
            <a:fld id="{7E28411E-E74B-4ADF-9091-2E724A1FA269}" type="slidenum">
              <a:rPr lang="es-ES" smtClean="0"/>
              <a:t>4</a:t>
            </a:fld>
            <a:endParaRPr lang="es-ES"/>
          </a:p>
        </p:txBody>
      </p:sp>
      <p:graphicFrame>
        <p:nvGraphicFramePr>
          <p:cNvPr id="3" name="Gráfico 2">
            <a:extLst>
              <a:ext uri="{FF2B5EF4-FFF2-40B4-BE49-F238E27FC236}">
                <a16:creationId xmlns:a16="http://schemas.microsoft.com/office/drawing/2014/main" id="{161C08ED-07F5-9DDE-4555-51A5A0C0AA5D}"/>
              </a:ext>
            </a:extLst>
          </p:cNvPr>
          <p:cNvGraphicFramePr/>
          <p:nvPr>
            <p:extLst>
              <p:ext uri="{D42A27DB-BD31-4B8C-83A1-F6EECF244321}">
                <p14:modId xmlns:p14="http://schemas.microsoft.com/office/powerpoint/2010/main" val="3037864143"/>
              </p:ext>
            </p:extLst>
          </p:nvPr>
        </p:nvGraphicFramePr>
        <p:xfrm>
          <a:off x="593329" y="1772559"/>
          <a:ext cx="11005342" cy="41517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1">
            <a:extLst>
              <a:ext uri="{FF2B5EF4-FFF2-40B4-BE49-F238E27FC236}">
                <a16:creationId xmlns:a16="http://schemas.microsoft.com/office/drawing/2014/main" id="{B8344847-4AFD-DDF4-74BE-9B325A86F4A0}"/>
              </a:ext>
            </a:extLst>
          </p:cNvPr>
          <p:cNvSpPr txBox="1"/>
          <p:nvPr/>
        </p:nvSpPr>
        <p:spPr>
          <a:xfrm>
            <a:off x="2687104" y="2032291"/>
            <a:ext cx="6805091" cy="2599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14403"/>
            <a:r>
              <a:rPr lang="en-GB" sz="1089" b="1" dirty="0">
                <a:solidFill>
                  <a:srgbClr val="000000">
                    <a:lumMod val="85000"/>
                    <a:lumOff val="15000"/>
                  </a:srgbClr>
                </a:solidFill>
                <a:latin typeface="Open Sans" panose="020B0606030504020204" pitchFamily="34" charset="0"/>
                <a:ea typeface="Open Sans" panose="020B0606030504020204" pitchFamily="34" charset="0"/>
                <a:cs typeface="Open Sans" panose="020B0606030504020204" pitchFamily="34" charset="0"/>
              </a:rPr>
              <a:t>Evolution of the </a:t>
            </a:r>
            <a:r>
              <a:rPr lang="en-GB" sz="1089" b="1" dirty="0">
                <a:solidFill>
                  <a:srgbClr val="000000"/>
                </a:solidFill>
                <a:latin typeface="Open Sans" panose="020B0606030504020204" pitchFamily="34" charset="0"/>
                <a:ea typeface="Open Sans" panose="020B0606030504020204" pitchFamily="34" charset="0"/>
                <a:cs typeface="Open Sans" panose="020B0606030504020204" pitchFamily="34" charset="0"/>
              </a:rPr>
              <a:t>NO₂ </a:t>
            </a:r>
            <a:r>
              <a:rPr lang="en-GB" sz="1089" b="1" dirty="0">
                <a:solidFill>
                  <a:srgbClr val="000000">
                    <a:lumMod val="85000"/>
                    <a:lumOff val="15000"/>
                  </a:srgbClr>
                </a:solidFill>
                <a:latin typeface="Open Sans" panose="020B0606030504020204" pitchFamily="34" charset="0"/>
                <a:ea typeface="Open Sans" panose="020B0606030504020204" pitchFamily="34" charset="0"/>
                <a:cs typeface="Open Sans" panose="020B0606030504020204" pitchFamily="34" charset="0"/>
              </a:rPr>
              <a:t>Annual Mean Values (2022 vs 2018)</a:t>
            </a:r>
          </a:p>
        </p:txBody>
      </p:sp>
      <p:sp>
        <p:nvSpPr>
          <p:cNvPr id="9" name="CuadroTexto 8">
            <a:extLst>
              <a:ext uri="{FF2B5EF4-FFF2-40B4-BE49-F238E27FC236}">
                <a16:creationId xmlns:a16="http://schemas.microsoft.com/office/drawing/2014/main" id="{D6800BBD-795B-9E82-6AD9-1CEE741E192C}"/>
              </a:ext>
            </a:extLst>
          </p:cNvPr>
          <p:cNvSpPr txBox="1"/>
          <p:nvPr/>
        </p:nvSpPr>
        <p:spPr>
          <a:xfrm>
            <a:off x="782274" y="725558"/>
            <a:ext cx="10571526" cy="830997"/>
          </a:xfrm>
          <a:prstGeom prst="rect">
            <a:avLst/>
          </a:prstGeom>
          <a:noFill/>
        </p:spPr>
        <p:txBody>
          <a:bodyPr wrap="square">
            <a:spAutoFit/>
          </a:bodyPr>
          <a:lstStyle/>
          <a:p>
            <a:pPr algn="ctr"/>
            <a:r>
              <a:rPr lang="en-GB" sz="2400" dirty="0">
                <a:latin typeface="Open Sans Light" panose="020B0306030504020204" pitchFamily="34" charset="0"/>
                <a:ea typeface="Open Sans Light" panose="020B0306030504020204" pitchFamily="34" charset="0"/>
                <a:cs typeface="Open Sans Light" panose="020B0306030504020204" pitchFamily="34" charset="0"/>
              </a:rPr>
              <a:t>Madrid</a:t>
            </a:r>
            <a:r>
              <a:rPr lang="en-GB" sz="2400" b="0" i="0" dirty="0">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en-GB" sz="2400" dirty="0">
                <a:solidFill>
                  <a:srgbClr val="00AECF"/>
                </a:solidFill>
                <a:latin typeface="Open Sans Extrabold" panose="020B0906030804020204" pitchFamily="34" charset="0"/>
                <a:ea typeface="Open Sans Extrabold" panose="020B0906030804020204" pitchFamily="34" charset="0"/>
                <a:cs typeface="Open Sans Extrabold" panose="020B0906030804020204" pitchFamily="34" charset="0"/>
              </a:rPr>
              <a:t>complies for the second time (2022 + 2023) </a:t>
            </a:r>
            <a:r>
              <a:rPr lang="en-GB" sz="2400" b="0" i="0" dirty="0">
                <a:effectLst/>
                <a:latin typeface="Open Sans Light" panose="020B0306030504020204" pitchFamily="34" charset="0"/>
                <a:ea typeface="Open Sans Light" panose="020B0306030504020204" pitchFamily="34" charset="0"/>
                <a:cs typeface="Open Sans Light" panose="020B0306030504020204" pitchFamily="34" charset="0"/>
              </a:rPr>
              <a:t>with the </a:t>
            </a:r>
            <a:r>
              <a:rPr lang="en-GB" sz="2400" dirty="0">
                <a:solidFill>
                  <a:srgbClr val="00AECF"/>
                </a:solidFill>
                <a:latin typeface="Open Sans Extrabold" panose="020B0906030804020204" pitchFamily="34" charset="0"/>
                <a:ea typeface="Open Sans Extrabold" panose="020B0906030804020204" pitchFamily="34" charset="0"/>
                <a:cs typeface="Open Sans Extrabold" panose="020B0906030804020204" pitchFamily="34" charset="0"/>
              </a:rPr>
              <a:t>Air Quality European Directive</a:t>
            </a:r>
          </a:p>
        </p:txBody>
      </p:sp>
    </p:spTree>
    <p:extLst>
      <p:ext uri="{BB962C8B-B14F-4D97-AF65-F5344CB8AC3E}">
        <p14:creationId xmlns:p14="http://schemas.microsoft.com/office/powerpoint/2010/main" val="145573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D7D9A-0D27-0B4F-577B-B0CDA5DE162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DF495D1-C4E8-073F-6223-AC684D38C345}"/>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4">
            <a:extLst>
              <a:ext uri="{FF2B5EF4-FFF2-40B4-BE49-F238E27FC236}">
                <a16:creationId xmlns:a16="http://schemas.microsoft.com/office/drawing/2014/main" id="{1D3A806B-535D-AF01-CDF3-FED77CB88328}"/>
              </a:ext>
            </a:extLst>
          </p:cNvPr>
          <p:cNvSpPr>
            <a:spLocks noGrp="1"/>
          </p:cNvSpPr>
          <p:nvPr>
            <p:ph type="sldNum" sz="quarter" idx="12"/>
          </p:nvPr>
        </p:nvSpPr>
        <p:spPr/>
        <p:txBody>
          <a:bodyPr/>
          <a:lstStyle/>
          <a:p>
            <a:fld id="{7E28411E-E74B-4ADF-9091-2E724A1FA269}" type="slidenum">
              <a:rPr lang="es-ES" smtClean="0"/>
              <a:t>5</a:t>
            </a:fld>
            <a:endParaRPr lang="es-ES"/>
          </a:p>
        </p:txBody>
      </p:sp>
      <p:graphicFrame>
        <p:nvGraphicFramePr>
          <p:cNvPr id="3" name="Diagram 4">
            <a:extLst>
              <a:ext uri="{FF2B5EF4-FFF2-40B4-BE49-F238E27FC236}">
                <a16:creationId xmlns:a16="http://schemas.microsoft.com/office/drawing/2014/main" id="{3F17C3B9-BF63-2E9D-3324-44A9CDFB1B23}"/>
              </a:ext>
            </a:extLst>
          </p:cNvPr>
          <p:cNvGraphicFramePr/>
          <p:nvPr>
            <p:extLst>
              <p:ext uri="{D42A27DB-BD31-4B8C-83A1-F6EECF244321}">
                <p14:modId xmlns:p14="http://schemas.microsoft.com/office/powerpoint/2010/main" val="3564622657"/>
              </p:ext>
            </p:extLst>
          </p:nvPr>
        </p:nvGraphicFramePr>
        <p:xfrm>
          <a:off x="526629" y="1589669"/>
          <a:ext cx="10953759" cy="4560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C26CE5E2-947D-DFA0-1AAC-5C086A91B3D7}"/>
              </a:ext>
            </a:extLst>
          </p:cNvPr>
          <p:cNvSpPr txBox="1"/>
          <p:nvPr/>
        </p:nvSpPr>
        <p:spPr>
          <a:xfrm>
            <a:off x="924317" y="797410"/>
            <a:ext cx="10158381" cy="523220"/>
          </a:xfrm>
          <a:prstGeom prst="rect">
            <a:avLst/>
          </a:prstGeom>
          <a:noFill/>
        </p:spPr>
        <p:txBody>
          <a:bodyPr wrap="square">
            <a:spAutoFit/>
          </a:bodyPr>
          <a:lstStyle/>
          <a:p>
            <a:pPr algn="ctr"/>
            <a:r>
              <a:rPr lang="es-ES" sz="2800" dirty="0" err="1"/>
              <a:t>Our</a:t>
            </a:r>
            <a:r>
              <a:rPr lang="es-ES" sz="2800" dirty="0"/>
              <a:t> </a:t>
            </a:r>
            <a:r>
              <a:rPr lang="es-ES" sz="2800" dirty="0" err="1"/>
              <a:t>mobility</a:t>
            </a:r>
            <a:r>
              <a:rPr lang="es-ES" sz="2800" dirty="0"/>
              <a:t> </a:t>
            </a:r>
            <a:r>
              <a:rPr lang="es-ES" sz="2800" dirty="0" err="1"/>
              <a:t>priorities</a:t>
            </a:r>
            <a:r>
              <a:rPr lang="es-ES" sz="2800" dirty="0"/>
              <a:t> </a:t>
            </a:r>
            <a:r>
              <a:rPr lang="es-ES" sz="2800" dirty="0" err="1"/>
              <a:t>for</a:t>
            </a:r>
            <a:r>
              <a:rPr lang="es-ES" sz="2800" dirty="0"/>
              <a:t> </a:t>
            </a:r>
            <a:r>
              <a:rPr lang="es-ES" sz="2800" dirty="0" err="1"/>
              <a:t>the</a:t>
            </a:r>
            <a:r>
              <a:rPr lang="es-ES" sz="2800" dirty="0"/>
              <a:t> </a:t>
            </a:r>
            <a:r>
              <a:rPr lang="es-ES" sz="2800" dirty="0" err="1"/>
              <a:t>next</a:t>
            </a:r>
            <a:r>
              <a:rPr lang="es-ES" sz="2800" dirty="0"/>
              <a:t> </a:t>
            </a:r>
            <a:r>
              <a:rPr lang="es-ES" sz="2800" dirty="0" err="1"/>
              <a:t>years</a:t>
            </a:r>
            <a:endParaRPr lang="es-ES" sz="2800" dirty="0"/>
          </a:p>
        </p:txBody>
      </p:sp>
    </p:spTree>
    <p:extLst>
      <p:ext uri="{BB962C8B-B14F-4D97-AF65-F5344CB8AC3E}">
        <p14:creationId xmlns:p14="http://schemas.microsoft.com/office/powerpoint/2010/main" val="150042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DC667996-E7DD-4D02-9D51-4F8A38B0E380}"/>
                                            </p:graphicEl>
                                          </p:spTgt>
                                        </p:tgtEl>
                                        <p:attrNameLst>
                                          <p:attrName>style.visibility</p:attrName>
                                        </p:attrNameLst>
                                      </p:cBhvr>
                                      <p:to>
                                        <p:strVal val="visible"/>
                                      </p:to>
                                    </p:set>
                                    <p:animEffect transition="in" filter="fade">
                                      <p:cBhvr>
                                        <p:cTn id="7" dur="500"/>
                                        <p:tgtEl>
                                          <p:spTgt spid="3">
                                            <p:graphicEl>
                                              <a:dgm id="{DC667996-E7DD-4D02-9D51-4F8A38B0E38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1836DA6B-0461-4668-B9BE-FC8DBFD5B462}"/>
                                            </p:graphicEl>
                                          </p:spTgt>
                                        </p:tgtEl>
                                        <p:attrNameLst>
                                          <p:attrName>style.visibility</p:attrName>
                                        </p:attrNameLst>
                                      </p:cBhvr>
                                      <p:to>
                                        <p:strVal val="visible"/>
                                      </p:to>
                                    </p:set>
                                    <p:animEffect transition="in" filter="fade">
                                      <p:cBhvr>
                                        <p:cTn id="10" dur="500"/>
                                        <p:tgtEl>
                                          <p:spTgt spid="3">
                                            <p:graphicEl>
                                              <a:dgm id="{1836DA6B-0461-4668-B9BE-FC8DBFD5B46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7C17562B-DCC6-4C50-B636-96CB4FFEC992}"/>
                                            </p:graphicEl>
                                          </p:spTgt>
                                        </p:tgtEl>
                                        <p:attrNameLst>
                                          <p:attrName>style.visibility</p:attrName>
                                        </p:attrNameLst>
                                      </p:cBhvr>
                                      <p:to>
                                        <p:strVal val="visible"/>
                                      </p:to>
                                    </p:set>
                                    <p:animEffect transition="in" filter="fade">
                                      <p:cBhvr>
                                        <p:cTn id="15" dur="500"/>
                                        <p:tgtEl>
                                          <p:spTgt spid="3">
                                            <p:graphicEl>
                                              <a:dgm id="{7C17562B-DCC6-4C50-B636-96CB4FFEC99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861B8305-2446-4821-8AC3-3FFC3DCAB28B}"/>
                                            </p:graphicEl>
                                          </p:spTgt>
                                        </p:tgtEl>
                                        <p:attrNameLst>
                                          <p:attrName>style.visibility</p:attrName>
                                        </p:attrNameLst>
                                      </p:cBhvr>
                                      <p:to>
                                        <p:strVal val="visible"/>
                                      </p:to>
                                    </p:set>
                                    <p:animEffect transition="in" filter="fade">
                                      <p:cBhvr>
                                        <p:cTn id="18" dur="500"/>
                                        <p:tgtEl>
                                          <p:spTgt spid="3">
                                            <p:graphicEl>
                                              <a:dgm id="{861B8305-2446-4821-8AC3-3FFC3DCAB28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graphicEl>
                                              <a:dgm id="{6711D4F7-F59F-492F-991D-685CD2A155C1}"/>
                                            </p:graphicEl>
                                          </p:spTgt>
                                        </p:tgtEl>
                                        <p:attrNameLst>
                                          <p:attrName>style.visibility</p:attrName>
                                        </p:attrNameLst>
                                      </p:cBhvr>
                                      <p:to>
                                        <p:strVal val="visible"/>
                                      </p:to>
                                    </p:set>
                                    <p:animEffect transition="in" filter="fade">
                                      <p:cBhvr>
                                        <p:cTn id="23" dur="500"/>
                                        <p:tgtEl>
                                          <p:spTgt spid="3">
                                            <p:graphicEl>
                                              <a:dgm id="{6711D4F7-F59F-492F-991D-685CD2A155C1}"/>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graphicEl>
                                              <a:dgm id="{E454158D-3F89-48F8-BF97-110338F6A556}"/>
                                            </p:graphicEl>
                                          </p:spTgt>
                                        </p:tgtEl>
                                        <p:attrNameLst>
                                          <p:attrName>style.visibility</p:attrName>
                                        </p:attrNameLst>
                                      </p:cBhvr>
                                      <p:to>
                                        <p:strVal val="visible"/>
                                      </p:to>
                                    </p:set>
                                    <p:animEffect transition="in" filter="fade">
                                      <p:cBhvr>
                                        <p:cTn id="26" dur="500"/>
                                        <p:tgtEl>
                                          <p:spTgt spid="3">
                                            <p:graphicEl>
                                              <a:dgm id="{E454158D-3F89-48F8-BF97-110338F6A55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graphicEl>
                                              <a:dgm id="{8A95CF92-52DA-4B3B-8FC8-39CE61FD945A}"/>
                                            </p:graphicEl>
                                          </p:spTgt>
                                        </p:tgtEl>
                                        <p:attrNameLst>
                                          <p:attrName>style.visibility</p:attrName>
                                        </p:attrNameLst>
                                      </p:cBhvr>
                                      <p:to>
                                        <p:strVal val="visible"/>
                                      </p:to>
                                    </p:set>
                                    <p:animEffect transition="in" filter="fade">
                                      <p:cBhvr>
                                        <p:cTn id="31" dur="500"/>
                                        <p:tgtEl>
                                          <p:spTgt spid="3">
                                            <p:graphicEl>
                                              <a:dgm id="{8A95CF92-52DA-4B3B-8FC8-39CE61FD945A}"/>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graphicEl>
                                              <a:dgm id="{07C436D3-B1DB-4EA6-9095-92E9514FB413}"/>
                                            </p:graphicEl>
                                          </p:spTgt>
                                        </p:tgtEl>
                                        <p:attrNameLst>
                                          <p:attrName>style.visibility</p:attrName>
                                        </p:attrNameLst>
                                      </p:cBhvr>
                                      <p:to>
                                        <p:strVal val="visible"/>
                                      </p:to>
                                    </p:set>
                                    <p:animEffect transition="in" filter="fade">
                                      <p:cBhvr>
                                        <p:cTn id="34" dur="500"/>
                                        <p:tgtEl>
                                          <p:spTgt spid="3">
                                            <p:graphicEl>
                                              <a:dgm id="{07C436D3-B1DB-4EA6-9095-92E9514FB413}"/>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graphicEl>
                                              <a:dgm id="{165115FA-F93B-4407-A462-07CFEAF18505}"/>
                                            </p:graphicEl>
                                          </p:spTgt>
                                        </p:tgtEl>
                                        <p:attrNameLst>
                                          <p:attrName>style.visibility</p:attrName>
                                        </p:attrNameLst>
                                      </p:cBhvr>
                                      <p:to>
                                        <p:strVal val="visible"/>
                                      </p:to>
                                    </p:set>
                                    <p:animEffect transition="in" filter="fade">
                                      <p:cBhvr>
                                        <p:cTn id="39" dur="500"/>
                                        <p:tgtEl>
                                          <p:spTgt spid="3">
                                            <p:graphicEl>
                                              <a:dgm id="{165115FA-F93B-4407-A462-07CFEAF18505}"/>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graphicEl>
                                              <a:dgm id="{1DA6CC3D-D8BC-410E-8389-255AAAB13022}"/>
                                            </p:graphicEl>
                                          </p:spTgt>
                                        </p:tgtEl>
                                        <p:attrNameLst>
                                          <p:attrName>style.visibility</p:attrName>
                                        </p:attrNameLst>
                                      </p:cBhvr>
                                      <p:to>
                                        <p:strVal val="visible"/>
                                      </p:to>
                                    </p:set>
                                    <p:animEffect transition="in" filter="fade">
                                      <p:cBhvr>
                                        <p:cTn id="42" dur="500"/>
                                        <p:tgtEl>
                                          <p:spTgt spid="3">
                                            <p:graphicEl>
                                              <a:dgm id="{1DA6CC3D-D8BC-410E-8389-255AAAB130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C8066-475E-810B-8E3A-DDDF241FB522}"/>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6929387-2186-7734-2A7A-6E984889EF79}"/>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4">
            <a:extLst>
              <a:ext uri="{FF2B5EF4-FFF2-40B4-BE49-F238E27FC236}">
                <a16:creationId xmlns:a16="http://schemas.microsoft.com/office/drawing/2014/main" id="{DD841205-CDC3-CAD4-17C6-E75F3B0C34FB}"/>
              </a:ext>
            </a:extLst>
          </p:cNvPr>
          <p:cNvSpPr>
            <a:spLocks noGrp="1"/>
          </p:cNvSpPr>
          <p:nvPr>
            <p:ph type="sldNum" sz="quarter" idx="12"/>
          </p:nvPr>
        </p:nvSpPr>
        <p:spPr/>
        <p:txBody>
          <a:bodyPr/>
          <a:lstStyle/>
          <a:p>
            <a:fld id="{7E28411E-E74B-4ADF-9091-2E724A1FA269}" type="slidenum">
              <a:rPr lang="es-ES" smtClean="0"/>
              <a:t>6</a:t>
            </a:fld>
            <a:endParaRPr lang="es-ES"/>
          </a:p>
        </p:txBody>
      </p:sp>
      <p:pic>
        <p:nvPicPr>
          <p:cNvPr id="3" name="Imagen 2">
            <a:extLst>
              <a:ext uri="{FF2B5EF4-FFF2-40B4-BE49-F238E27FC236}">
                <a16:creationId xmlns:a16="http://schemas.microsoft.com/office/drawing/2014/main" id="{06BB8EF2-5980-4122-9F85-F447D3259BD6}"/>
              </a:ext>
            </a:extLst>
          </p:cNvPr>
          <p:cNvPicPr>
            <a:picLocks noChangeAspect="1"/>
          </p:cNvPicPr>
          <p:nvPr/>
        </p:nvPicPr>
        <p:blipFill>
          <a:blip r:embed="rId3"/>
          <a:stretch>
            <a:fillRect/>
          </a:stretch>
        </p:blipFill>
        <p:spPr>
          <a:xfrm>
            <a:off x="6677636" y="513651"/>
            <a:ext cx="4320000" cy="2880000"/>
          </a:xfrm>
          <a:prstGeom prst="rect">
            <a:avLst/>
          </a:prstGeom>
        </p:spPr>
      </p:pic>
      <p:pic>
        <p:nvPicPr>
          <p:cNvPr id="4" name="Imagen 3">
            <a:extLst>
              <a:ext uri="{FF2B5EF4-FFF2-40B4-BE49-F238E27FC236}">
                <a16:creationId xmlns:a16="http://schemas.microsoft.com/office/drawing/2014/main" id="{B3B1F6EF-24E9-119E-6DCF-6F8DA3F7F877}"/>
              </a:ext>
            </a:extLst>
          </p:cNvPr>
          <p:cNvPicPr>
            <a:picLocks noChangeAspect="1"/>
          </p:cNvPicPr>
          <p:nvPr/>
        </p:nvPicPr>
        <p:blipFill>
          <a:blip r:embed="rId4"/>
          <a:stretch>
            <a:fillRect/>
          </a:stretch>
        </p:blipFill>
        <p:spPr>
          <a:xfrm>
            <a:off x="6677636" y="3464350"/>
            <a:ext cx="4317892" cy="2880000"/>
          </a:xfrm>
          <a:prstGeom prst="rect">
            <a:avLst/>
          </a:prstGeom>
        </p:spPr>
      </p:pic>
      <p:sp>
        <p:nvSpPr>
          <p:cNvPr id="6" name="Título 51">
            <a:extLst>
              <a:ext uri="{FF2B5EF4-FFF2-40B4-BE49-F238E27FC236}">
                <a16:creationId xmlns:a16="http://schemas.microsoft.com/office/drawing/2014/main" id="{A9CC831E-96EF-470E-E8A5-41E5E9D6B9C5}"/>
              </a:ext>
            </a:extLst>
          </p:cNvPr>
          <p:cNvSpPr txBox="1">
            <a:spLocks/>
          </p:cNvSpPr>
          <p:nvPr/>
        </p:nvSpPr>
        <p:spPr>
          <a:xfrm>
            <a:off x="751333" y="632894"/>
            <a:ext cx="5608343" cy="8829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Use cases</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uadroTexto 7">
            <a:extLst>
              <a:ext uri="{FF2B5EF4-FFF2-40B4-BE49-F238E27FC236}">
                <a16:creationId xmlns:a16="http://schemas.microsoft.com/office/drawing/2014/main" id="{90387596-2FB0-AD48-2840-40D1EF6DAD05}"/>
              </a:ext>
            </a:extLst>
          </p:cNvPr>
          <p:cNvSpPr txBox="1"/>
          <p:nvPr/>
        </p:nvSpPr>
        <p:spPr>
          <a:xfrm>
            <a:off x="642579" y="3476358"/>
            <a:ext cx="6006518" cy="1400383"/>
          </a:xfrm>
          <a:prstGeom prst="rect">
            <a:avLst/>
          </a:prstGeom>
          <a:noFill/>
        </p:spPr>
        <p:txBody>
          <a:bodyPr wrap="square">
            <a:spAutoFit/>
          </a:bodyPr>
          <a:lstStyle/>
          <a:p>
            <a:pPr algn="ctr"/>
            <a:r>
              <a:rPr lang="es-ES" sz="1700" dirty="0"/>
              <a:t>Madrid City Council </a:t>
            </a:r>
            <a:r>
              <a:rPr lang="es-ES" sz="1700" dirty="0" err="1"/>
              <a:t>hosted</a:t>
            </a:r>
            <a:r>
              <a:rPr lang="es-ES" sz="1700" dirty="0"/>
              <a:t> </a:t>
            </a:r>
            <a:r>
              <a:rPr lang="es-ES" sz="1700" dirty="0" err="1"/>
              <a:t>the</a:t>
            </a:r>
            <a:r>
              <a:rPr lang="es-ES" sz="1700" dirty="0"/>
              <a:t> </a:t>
            </a:r>
            <a:r>
              <a:rPr lang="es-ES" sz="1700" dirty="0" err="1"/>
              <a:t>largest</a:t>
            </a:r>
            <a:r>
              <a:rPr lang="es-ES" sz="1700" dirty="0"/>
              <a:t> </a:t>
            </a:r>
            <a:r>
              <a:rPr lang="es-ES" sz="1700" dirty="0" err="1"/>
              <a:t>drone</a:t>
            </a:r>
            <a:r>
              <a:rPr lang="es-ES" sz="1700" dirty="0"/>
              <a:t> show </a:t>
            </a:r>
            <a:r>
              <a:rPr lang="es-ES" sz="1700" dirty="0" err="1"/>
              <a:t>ever</a:t>
            </a:r>
            <a:r>
              <a:rPr lang="es-ES" sz="1700" dirty="0"/>
              <a:t> </a:t>
            </a:r>
            <a:r>
              <a:rPr lang="es-ES" sz="1700" dirty="0" err="1"/>
              <a:t>organised</a:t>
            </a:r>
            <a:r>
              <a:rPr lang="es-ES" sz="1700" dirty="0"/>
              <a:t> in </a:t>
            </a:r>
            <a:r>
              <a:rPr lang="es-ES" sz="1700" dirty="0" err="1"/>
              <a:t>Spain</a:t>
            </a:r>
            <a:r>
              <a:rPr lang="es-ES" sz="1700" dirty="0"/>
              <a:t>. </a:t>
            </a:r>
            <a:r>
              <a:rPr lang="es-ES" sz="1700" dirty="0" err="1"/>
              <a:t>This</a:t>
            </a:r>
            <a:r>
              <a:rPr lang="es-ES" sz="1700" dirty="0"/>
              <a:t> </a:t>
            </a:r>
            <a:r>
              <a:rPr lang="es-ES" sz="1700" dirty="0" err="1"/>
              <a:t>celebration</a:t>
            </a:r>
            <a:r>
              <a:rPr lang="es-ES" sz="1700" dirty="0"/>
              <a:t> </a:t>
            </a:r>
            <a:r>
              <a:rPr lang="es-ES" sz="1700" dirty="0" err="1"/>
              <a:t>was</a:t>
            </a:r>
            <a:r>
              <a:rPr lang="es-ES" sz="1700" dirty="0"/>
              <a:t> </a:t>
            </a:r>
            <a:r>
              <a:rPr lang="es-ES" sz="1700" dirty="0" err="1"/>
              <a:t>held</a:t>
            </a:r>
            <a:r>
              <a:rPr lang="es-ES" sz="1700" dirty="0"/>
              <a:t> in </a:t>
            </a:r>
            <a:r>
              <a:rPr lang="es-ES" sz="1700" dirty="0" err="1"/>
              <a:t>honour</a:t>
            </a:r>
            <a:r>
              <a:rPr lang="es-ES" sz="1700" dirty="0"/>
              <a:t> </a:t>
            </a:r>
            <a:r>
              <a:rPr lang="es-ES" sz="1700" dirty="0" err="1"/>
              <a:t>of</a:t>
            </a:r>
            <a:r>
              <a:rPr lang="es-ES" sz="1700" dirty="0"/>
              <a:t> </a:t>
            </a:r>
            <a:r>
              <a:rPr lang="es-ES" sz="1700" dirty="0" err="1"/>
              <a:t>the</a:t>
            </a:r>
            <a:r>
              <a:rPr lang="es-ES" sz="1700" dirty="0"/>
              <a:t> </a:t>
            </a:r>
            <a:r>
              <a:rPr lang="es-ES" sz="1700" dirty="0" err="1"/>
              <a:t>Spanish</a:t>
            </a:r>
            <a:r>
              <a:rPr lang="es-ES" sz="1700" dirty="0"/>
              <a:t> </a:t>
            </a:r>
            <a:r>
              <a:rPr lang="es-ES" sz="1700" dirty="0" err="1"/>
              <a:t>National</a:t>
            </a:r>
            <a:r>
              <a:rPr lang="es-ES" sz="1700" dirty="0"/>
              <a:t> Day and </a:t>
            </a:r>
            <a:r>
              <a:rPr lang="es-ES" sz="1700" dirty="0" err="1"/>
              <a:t>featured</a:t>
            </a:r>
            <a:r>
              <a:rPr lang="es-ES" sz="1700" dirty="0"/>
              <a:t> a </a:t>
            </a:r>
            <a:r>
              <a:rPr lang="es-ES" sz="1700" dirty="0" err="1"/>
              <a:t>display</a:t>
            </a:r>
            <a:r>
              <a:rPr lang="es-ES" sz="1700" dirty="0"/>
              <a:t> </a:t>
            </a:r>
            <a:r>
              <a:rPr lang="es-ES" sz="1700" dirty="0" err="1"/>
              <a:t>of</a:t>
            </a:r>
            <a:r>
              <a:rPr lang="es-ES" sz="1700" dirty="0"/>
              <a:t> 300 </a:t>
            </a:r>
            <a:r>
              <a:rPr lang="es-ES" sz="1700" dirty="0" err="1"/>
              <a:t>aerial</a:t>
            </a:r>
            <a:r>
              <a:rPr lang="es-ES" sz="1700" dirty="0"/>
              <a:t> drones </a:t>
            </a:r>
            <a:r>
              <a:rPr lang="es-ES" sz="1700" dirty="0" err="1"/>
              <a:t>that</a:t>
            </a:r>
            <a:r>
              <a:rPr lang="es-ES" sz="1700" dirty="0"/>
              <a:t> </a:t>
            </a:r>
            <a:r>
              <a:rPr lang="es-ES" sz="1700" dirty="0" err="1"/>
              <a:t>lit</a:t>
            </a:r>
            <a:r>
              <a:rPr lang="es-ES" sz="1700" dirty="0"/>
              <a:t> up </a:t>
            </a:r>
            <a:r>
              <a:rPr lang="es-ES" sz="1700" dirty="0" err="1"/>
              <a:t>the</a:t>
            </a:r>
            <a:r>
              <a:rPr lang="es-ES" sz="1700" dirty="0"/>
              <a:t> </a:t>
            </a:r>
            <a:r>
              <a:rPr lang="es-ES" sz="1700" dirty="0" err="1"/>
              <a:t>sky</a:t>
            </a:r>
            <a:r>
              <a:rPr lang="es-ES" sz="1700" dirty="0"/>
              <a:t> </a:t>
            </a:r>
            <a:r>
              <a:rPr lang="es-ES" sz="1700" dirty="0" err="1"/>
              <a:t>over</a:t>
            </a:r>
            <a:r>
              <a:rPr lang="es-ES" sz="1700" dirty="0"/>
              <a:t> Casa de Campo </a:t>
            </a:r>
            <a:r>
              <a:rPr lang="es-ES" sz="1700" dirty="0" err="1"/>
              <a:t>lake</a:t>
            </a:r>
            <a:r>
              <a:rPr lang="es-ES" sz="1700" dirty="0"/>
              <a:t> </a:t>
            </a:r>
            <a:r>
              <a:rPr lang="es-ES" sz="1700" dirty="0" err="1"/>
              <a:t>last</a:t>
            </a:r>
            <a:r>
              <a:rPr lang="es-ES" sz="1700" dirty="0"/>
              <a:t> </a:t>
            </a:r>
            <a:r>
              <a:rPr lang="es-ES" sz="1700" dirty="0" err="1"/>
              <a:t>year</a:t>
            </a:r>
            <a:r>
              <a:rPr lang="es-ES" sz="1700" dirty="0"/>
              <a:t> </a:t>
            </a:r>
            <a:r>
              <a:rPr lang="es-ES" sz="1700" dirty="0" err="1"/>
              <a:t>on</a:t>
            </a:r>
            <a:r>
              <a:rPr lang="es-ES" sz="1700" dirty="0"/>
              <a:t> Friday 13 </a:t>
            </a:r>
            <a:r>
              <a:rPr lang="es-ES" sz="1700" dirty="0" err="1"/>
              <a:t>October</a:t>
            </a:r>
            <a:r>
              <a:rPr lang="es-ES" sz="1700" dirty="0"/>
              <a:t> at 21:00.</a:t>
            </a:r>
          </a:p>
        </p:txBody>
      </p:sp>
      <p:sp>
        <p:nvSpPr>
          <p:cNvPr id="10" name="CuadroTexto 9">
            <a:extLst>
              <a:ext uri="{FF2B5EF4-FFF2-40B4-BE49-F238E27FC236}">
                <a16:creationId xmlns:a16="http://schemas.microsoft.com/office/drawing/2014/main" id="{66C9083F-53CE-079C-31F4-F3D0F50861EF}"/>
              </a:ext>
            </a:extLst>
          </p:cNvPr>
          <p:cNvSpPr txBox="1"/>
          <p:nvPr/>
        </p:nvSpPr>
        <p:spPr>
          <a:xfrm>
            <a:off x="742123" y="1953651"/>
            <a:ext cx="5807430" cy="1477328"/>
          </a:xfrm>
          <a:prstGeom prst="rect">
            <a:avLst/>
          </a:prstGeom>
          <a:noFill/>
        </p:spPr>
        <p:txBody>
          <a:bodyPr wrap="square">
            <a:spAutoFit/>
          </a:bodyPr>
          <a:lstStyle/>
          <a:p>
            <a:pPr algn="ctr"/>
            <a:r>
              <a:rPr lang="es-ES" dirty="0"/>
              <a:t>Municipal </a:t>
            </a:r>
            <a:r>
              <a:rPr lang="es-ES" dirty="0" err="1"/>
              <a:t>police</a:t>
            </a:r>
            <a:r>
              <a:rPr lang="es-ES" dirty="0"/>
              <a:t> has </a:t>
            </a:r>
            <a:r>
              <a:rPr lang="es-ES" dirty="0" err="1"/>
              <a:t>been</a:t>
            </a:r>
            <a:r>
              <a:rPr lang="es-ES" dirty="0"/>
              <a:t> </a:t>
            </a:r>
            <a:r>
              <a:rPr lang="es-ES" dirty="0" err="1"/>
              <a:t>using</a:t>
            </a:r>
            <a:r>
              <a:rPr lang="es-ES" dirty="0"/>
              <a:t> drones </a:t>
            </a:r>
            <a:r>
              <a:rPr lang="es-ES" dirty="0" err="1"/>
              <a:t>for</a:t>
            </a:r>
            <a:r>
              <a:rPr lang="es-ES" dirty="0"/>
              <a:t> </a:t>
            </a:r>
            <a:r>
              <a:rPr lang="es-ES" dirty="0" err="1"/>
              <a:t>access</a:t>
            </a:r>
            <a:r>
              <a:rPr lang="es-ES" dirty="0"/>
              <a:t> control </a:t>
            </a:r>
            <a:r>
              <a:rPr lang="es-ES" dirty="0" err="1"/>
              <a:t>of</a:t>
            </a:r>
            <a:r>
              <a:rPr lang="es-ES" dirty="0"/>
              <a:t> </a:t>
            </a:r>
            <a:r>
              <a:rPr lang="es-ES" dirty="0" err="1"/>
              <a:t>festivals</a:t>
            </a:r>
            <a:r>
              <a:rPr lang="es-ES" dirty="0"/>
              <a:t>, </a:t>
            </a:r>
            <a:r>
              <a:rPr lang="es-ES" dirty="0" err="1"/>
              <a:t>illegal</a:t>
            </a:r>
            <a:r>
              <a:rPr lang="es-ES" dirty="0"/>
              <a:t> car </a:t>
            </a:r>
            <a:r>
              <a:rPr lang="es-ES" dirty="0" err="1"/>
              <a:t>races</a:t>
            </a:r>
            <a:r>
              <a:rPr lang="es-ES" dirty="0"/>
              <a:t>, etc. </a:t>
            </a:r>
            <a:r>
              <a:rPr lang="es-ES" dirty="0" err="1"/>
              <a:t>During</a:t>
            </a:r>
            <a:r>
              <a:rPr lang="es-ES" dirty="0"/>
              <a:t> </a:t>
            </a:r>
            <a:r>
              <a:rPr lang="es-ES" dirty="0" err="1"/>
              <a:t>the</a:t>
            </a:r>
            <a:r>
              <a:rPr lang="es-ES" dirty="0"/>
              <a:t> </a:t>
            </a:r>
            <a:r>
              <a:rPr lang="es-ES" dirty="0" err="1"/>
              <a:t>covid</a:t>
            </a:r>
            <a:r>
              <a:rPr lang="es-ES" dirty="0"/>
              <a:t> 19 </a:t>
            </a:r>
            <a:r>
              <a:rPr lang="es-ES" dirty="0" err="1"/>
              <a:t>pandemic</a:t>
            </a:r>
            <a:r>
              <a:rPr lang="es-ES" dirty="0"/>
              <a:t> </a:t>
            </a:r>
            <a:r>
              <a:rPr lang="es-ES" dirty="0" err="1"/>
              <a:t>when</a:t>
            </a:r>
            <a:r>
              <a:rPr lang="es-ES" dirty="0"/>
              <a:t> </a:t>
            </a:r>
            <a:r>
              <a:rPr lang="es-ES" dirty="0" err="1"/>
              <a:t>the</a:t>
            </a:r>
            <a:r>
              <a:rPr lang="es-ES" dirty="0"/>
              <a:t> </a:t>
            </a:r>
            <a:r>
              <a:rPr lang="es-ES" dirty="0" err="1"/>
              <a:t>Spanish</a:t>
            </a:r>
            <a:r>
              <a:rPr lang="es-ES" dirty="0"/>
              <a:t> </a:t>
            </a:r>
            <a:r>
              <a:rPr lang="es-ES" dirty="0" err="1"/>
              <a:t>population</a:t>
            </a:r>
            <a:r>
              <a:rPr lang="es-ES" dirty="0"/>
              <a:t> </a:t>
            </a:r>
            <a:r>
              <a:rPr lang="es-ES" dirty="0" err="1"/>
              <a:t>was</a:t>
            </a:r>
            <a:r>
              <a:rPr lang="es-ES" dirty="0"/>
              <a:t> </a:t>
            </a:r>
            <a:r>
              <a:rPr lang="es-ES" dirty="0" err="1"/>
              <a:t>confined</a:t>
            </a:r>
            <a:r>
              <a:rPr lang="es-ES" dirty="0"/>
              <a:t> </a:t>
            </a:r>
            <a:r>
              <a:rPr lang="es-ES" dirty="0" err="1"/>
              <a:t>to</a:t>
            </a:r>
            <a:r>
              <a:rPr lang="es-ES" dirty="0"/>
              <a:t> </a:t>
            </a:r>
            <a:r>
              <a:rPr lang="es-ES" dirty="0" err="1"/>
              <a:t>stay</a:t>
            </a:r>
            <a:r>
              <a:rPr lang="es-ES" dirty="0"/>
              <a:t> in </a:t>
            </a:r>
            <a:r>
              <a:rPr lang="es-ES" dirty="0" err="1"/>
              <a:t>their</a:t>
            </a:r>
            <a:r>
              <a:rPr lang="es-ES" dirty="0"/>
              <a:t> </a:t>
            </a:r>
            <a:r>
              <a:rPr lang="es-ES" dirty="0" err="1"/>
              <a:t>homes</a:t>
            </a:r>
            <a:r>
              <a:rPr lang="es-ES" dirty="0"/>
              <a:t> </a:t>
            </a:r>
            <a:r>
              <a:rPr lang="es-ES" dirty="0" err="1"/>
              <a:t>the</a:t>
            </a:r>
            <a:r>
              <a:rPr lang="es-ES" dirty="0"/>
              <a:t> </a:t>
            </a:r>
            <a:r>
              <a:rPr lang="es-ES" dirty="0" err="1"/>
              <a:t>police</a:t>
            </a:r>
            <a:r>
              <a:rPr lang="es-ES" dirty="0"/>
              <a:t> </a:t>
            </a:r>
            <a:r>
              <a:rPr lang="es-ES" dirty="0" err="1"/>
              <a:t>used</a:t>
            </a:r>
            <a:r>
              <a:rPr lang="es-ES" dirty="0"/>
              <a:t> drones </a:t>
            </a:r>
            <a:r>
              <a:rPr lang="es-ES" dirty="0" err="1"/>
              <a:t>for</a:t>
            </a:r>
            <a:r>
              <a:rPr lang="es-ES" dirty="0"/>
              <a:t> </a:t>
            </a:r>
            <a:r>
              <a:rPr lang="es-ES" dirty="0" err="1"/>
              <a:t>teh</a:t>
            </a:r>
            <a:r>
              <a:rPr lang="es-ES" dirty="0"/>
              <a:t> </a:t>
            </a:r>
            <a:r>
              <a:rPr lang="es-ES" dirty="0" err="1"/>
              <a:t>surveillance</a:t>
            </a:r>
            <a:r>
              <a:rPr lang="es-ES" dirty="0"/>
              <a:t> </a:t>
            </a:r>
            <a:r>
              <a:rPr lang="es-ES" dirty="0" err="1"/>
              <a:t>of</a:t>
            </a:r>
            <a:r>
              <a:rPr lang="es-ES" dirty="0"/>
              <a:t> </a:t>
            </a:r>
            <a:r>
              <a:rPr lang="es-ES" dirty="0" err="1"/>
              <a:t>public</a:t>
            </a:r>
            <a:r>
              <a:rPr lang="es-ES" dirty="0"/>
              <a:t> Parks.</a:t>
            </a:r>
          </a:p>
        </p:txBody>
      </p:sp>
    </p:spTree>
    <p:extLst>
      <p:ext uri="{BB962C8B-B14F-4D97-AF65-F5344CB8AC3E}">
        <p14:creationId xmlns:p14="http://schemas.microsoft.com/office/powerpoint/2010/main" val="147109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9A205-0074-D1E4-0D64-0CC19801901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6E9CBA7-E058-2963-BC5F-C32C3DFDA8A3}"/>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4">
            <a:extLst>
              <a:ext uri="{FF2B5EF4-FFF2-40B4-BE49-F238E27FC236}">
                <a16:creationId xmlns:a16="http://schemas.microsoft.com/office/drawing/2014/main" id="{5CE597DE-C83D-D094-2A7D-F23C37184BEB}"/>
              </a:ext>
            </a:extLst>
          </p:cNvPr>
          <p:cNvSpPr>
            <a:spLocks noGrp="1"/>
          </p:cNvSpPr>
          <p:nvPr>
            <p:ph type="sldNum" sz="quarter" idx="12"/>
          </p:nvPr>
        </p:nvSpPr>
        <p:spPr/>
        <p:txBody>
          <a:bodyPr/>
          <a:lstStyle/>
          <a:p>
            <a:fld id="{7E28411E-E74B-4ADF-9091-2E724A1FA269}" type="slidenum">
              <a:rPr lang="es-ES" smtClean="0"/>
              <a:t>7</a:t>
            </a:fld>
            <a:endParaRPr lang="es-ES"/>
          </a:p>
        </p:txBody>
      </p:sp>
      <p:sp>
        <p:nvSpPr>
          <p:cNvPr id="6" name="Título 51">
            <a:extLst>
              <a:ext uri="{FF2B5EF4-FFF2-40B4-BE49-F238E27FC236}">
                <a16:creationId xmlns:a16="http://schemas.microsoft.com/office/drawing/2014/main" id="{46F32EB0-EA9F-938B-B640-7A4C35ECCD4C}"/>
              </a:ext>
            </a:extLst>
          </p:cNvPr>
          <p:cNvSpPr txBox="1">
            <a:spLocks/>
          </p:cNvSpPr>
          <p:nvPr/>
        </p:nvSpPr>
        <p:spPr>
          <a:xfrm>
            <a:off x="751333" y="632894"/>
            <a:ext cx="5608343" cy="8829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Pilot projects</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CuadroTexto 9">
            <a:extLst>
              <a:ext uri="{FF2B5EF4-FFF2-40B4-BE49-F238E27FC236}">
                <a16:creationId xmlns:a16="http://schemas.microsoft.com/office/drawing/2014/main" id="{21AB9412-9F27-2912-8B58-DCB4168093B9}"/>
              </a:ext>
            </a:extLst>
          </p:cNvPr>
          <p:cNvSpPr txBox="1"/>
          <p:nvPr/>
        </p:nvSpPr>
        <p:spPr>
          <a:xfrm>
            <a:off x="742123" y="1724764"/>
            <a:ext cx="6095481" cy="2554545"/>
          </a:xfrm>
          <a:prstGeom prst="rect">
            <a:avLst/>
          </a:prstGeom>
          <a:noFill/>
        </p:spPr>
        <p:txBody>
          <a:bodyPr wrap="square">
            <a:spAutoFit/>
          </a:bodyPr>
          <a:lstStyle/>
          <a:p>
            <a:pPr algn="just"/>
            <a:r>
              <a:rPr lang="en-US" sz="1600" dirty="0"/>
              <a:t>In April 2021 we could see the first drones delivering in the district of </a:t>
            </a:r>
            <a:r>
              <a:rPr lang="en-US" sz="1600" dirty="0" err="1"/>
              <a:t>Villaverde</a:t>
            </a:r>
            <a:r>
              <a:rPr lang="en-US" sz="1600" dirty="0"/>
              <a:t> in a </a:t>
            </a:r>
            <a:r>
              <a:rPr lang="en-US" sz="1600" b="1" dirty="0"/>
              <a:t>controlled mobility environment</a:t>
            </a:r>
            <a:r>
              <a:rPr lang="en-US" sz="1600" dirty="0"/>
              <a:t>. For the moment, these are </a:t>
            </a:r>
            <a:r>
              <a:rPr lang="en-US" sz="1600" b="1" dirty="0"/>
              <a:t>tests</a:t>
            </a:r>
            <a:r>
              <a:rPr lang="en-US" sz="1600" dirty="0"/>
              <a:t> to carry out a study in which the </a:t>
            </a:r>
            <a:r>
              <a:rPr lang="en-US" sz="1600" b="1" dirty="0"/>
              <a:t>rooftops</a:t>
            </a:r>
            <a:r>
              <a:rPr lang="en-US" sz="1600" dirty="0"/>
              <a:t> will be the key, because of course the drone has to land to deliver the package.</a:t>
            </a:r>
          </a:p>
          <a:p>
            <a:pPr algn="just"/>
            <a:endParaRPr lang="en-US" sz="1600" dirty="0"/>
          </a:p>
          <a:p>
            <a:pPr algn="just"/>
            <a:r>
              <a:rPr lang="en-US" sz="1600" dirty="0"/>
              <a:t>It was one of the only trials in Spain that has two characteristics that make it different from the rest: one is that the drone moves with </a:t>
            </a:r>
            <a:r>
              <a:rPr lang="en-US" sz="1600" b="1" dirty="0"/>
              <a:t>5G</a:t>
            </a:r>
            <a:r>
              <a:rPr lang="en-US" sz="1600" dirty="0"/>
              <a:t> - with a greater range than if it were using radio frequency - and the second is that the test had a </a:t>
            </a:r>
            <a:r>
              <a:rPr lang="en-US" sz="1600" b="1" dirty="0"/>
              <a:t>real application</a:t>
            </a:r>
            <a:r>
              <a:rPr lang="en-US" sz="1600" dirty="0"/>
              <a:t>. In this case, through a food order from a delivery company.</a:t>
            </a:r>
          </a:p>
        </p:txBody>
      </p:sp>
      <p:pic>
        <p:nvPicPr>
          <p:cNvPr id="22" name="Imagen 21">
            <a:extLst>
              <a:ext uri="{FF2B5EF4-FFF2-40B4-BE49-F238E27FC236}">
                <a16:creationId xmlns:a16="http://schemas.microsoft.com/office/drawing/2014/main" id="{F5CCAB2A-DFBC-BCCC-15E1-B56B3DEA8456}"/>
              </a:ext>
            </a:extLst>
          </p:cNvPr>
          <p:cNvPicPr>
            <a:picLocks noChangeAspect="1"/>
          </p:cNvPicPr>
          <p:nvPr/>
        </p:nvPicPr>
        <p:blipFill>
          <a:blip r:embed="rId3"/>
          <a:stretch>
            <a:fillRect/>
          </a:stretch>
        </p:blipFill>
        <p:spPr>
          <a:xfrm>
            <a:off x="6927561" y="687460"/>
            <a:ext cx="4604663" cy="2593520"/>
          </a:xfrm>
          <a:prstGeom prst="rect">
            <a:avLst/>
          </a:prstGeom>
        </p:spPr>
      </p:pic>
      <p:pic>
        <p:nvPicPr>
          <p:cNvPr id="23" name="Imagen 22">
            <a:extLst>
              <a:ext uri="{FF2B5EF4-FFF2-40B4-BE49-F238E27FC236}">
                <a16:creationId xmlns:a16="http://schemas.microsoft.com/office/drawing/2014/main" id="{D272CFD7-4C75-8A50-7469-3F9B365D2A58}"/>
              </a:ext>
            </a:extLst>
          </p:cNvPr>
          <p:cNvPicPr>
            <a:picLocks noChangeAspect="1"/>
          </p:cNvPicPr>
          <p:nvPr/>
        </p:nvPicPr>
        <p:blipFill>
          <a:blip r:embed="rId4"/>
          <a:stretch>
            <a:fillRect/>
          </a:stretch>
        </p:blipFill>
        <p:spPr>
          <a:xfrm>
            <a:off x="7141577" y="4300148"/>
            <a:ext cx="4180164" cy="786420"/>
          </a:xfrm>
          <a:prstGeom prst="rect">
            <a:avLst/>
          </a:prstGeom>
        </p:spPr>
      </p:pic>
      <p:sp>
        <p:nvSpPr>
          <p:cNvPr id="4" name="CuadroTexto 3">
            <a:extLst>
              <a:ext uri="{FF2B5EF4-FFF2-40B4-BE49-F238E27FC236}">
                <a16:creationId xmlns:a16="http://schemas.microsoft.com/office/drawing/2014/main" id="{C058ED7C-AB8B-37AC-7314-8E3AC8325663}"/>
              </a:ext>
            </a:extLst>
          </p:cNvPr>
          <p:cNvSpPr txBox="1"/>
          <p:nvPr/>
        </p:nvSpPr>
        <p:spPr>
          <a:xfrm>
            <a:off x="740140" y="4453905"/>
            <a:ext cx="6097464" cy="1754326"/>
          </a:xfrm>
          <a:prstGeom prst="rect">
            <a:avLst/>
          </a:prstGeom>
          <a:noFill/>
        </p:spPr>
        <p:txBody>
          <a:bodyPr wrap="square">
            <a:spAutoFit/>
          </a:bodyPr>
          <a:lstStyle/>
          <a:p>
            <a:pPr algn="just"/>
            <a:r>
              <a:rPr lang="en-US" sz="1800" dirty="0"/>
              <a:t>Madrid has consolidated its position as a pioneering city in the use of innovative technologies by successfully completing this drone pilot test in the </a:t>
            </a:r>
            <a:r>
              <a:rPr lang="en-US" sz="1800" dirty="0" err="1"/>
              <a:t>Villaverde</a:t>
            </a:r>
            <a:r>
              <a:rPr lang="en-US" sz="1800" dirty="0"/>
              <a:t> district. </a:t>
            </a:r>
            <a:r>
              <a:rPr lang="en-US" sz="1800" dirty="0" err="1"/>
              <a:t>GesDron</a:t>
            </a:r>
            <a:r>
              <a:rPr lang="en-US" sz="1800" dirty="0"/>
              <a:t>, a leading consultancy firm </a:t>
            </a:r>
            <a:r>
              <a:rPr lang="en-US" sz="1800" dirty="0" err="1"/>
              <a:t>specialising</a:t>
            </a:r>
            <a:r>
              <a:rPr lang="en-US" sz="1800" dirty="0"/>
              <a:t> in drones, carried out this initiative in collaboration with the City Council, setting an important precedent for urban air mobility.</a:t>
            </a:r>
          </a:p>
        </p:txBody>
      </p:sp>
      <p:sp>
        <p:nvSpPr>
          <p:cNvPr id="8" name="CuadroTexto 7">
            <a:extLst>
              <a:ext uri="{FF2B5EF4-FFF2-40B4-BE49-F238E27FC236}">
                <a16:creationId xmlns:a16="http://schemas.microsoft.com/office/drawing/2014/main" id="{65756CD1-D4FB-A427-7F3D-BD7B23384ED5}"/>
              </a:ext>
            </a:extLst>
          </p:cNvPr>
          <p:cNvSpPr txBox="1"/>
          <p:nvPr/>
        </p:nvSpPr>
        <p:spPr>
          <a:xfrm>
            <a:off x="2864094" y="6486577"/>
            <a:ext cx="6097464" cy="215444"/>
          </a:xfrm>
          <a:prstGeom prst="rect">
            <a:avLst/>
          </a:prstGeom>
          <a:noFill/>
        </p:spPr>
        <p:txBody>
          <a:bodyPr wrap="square">
            <a:spAutoFit/>
          </a:bodyPr>
          <a:lstStyle/>
          <a:p>
            <a:r>
              <a:rPr lang="es-ES" sz="800" dirty="0"/>
              <a:t>https://www.theolivepress.es/spain-news/2021/03/23/europes-first-drone-delivery-service-to-be-launched-in-spains-capital-madrid/</a:t>
            </a:r>
          </a:p>
        </p:txBody>
      </p:sp>
    </p:spTree>
    <p:extLst>
      <p:ext uri="{BB962C8B-B14F-4D97-AF65-F5344CB8AC3E}">
        <p14:creationId xmlns:p14="http://schemas.microsoft.com/office/powerpoint/2010/main" val="247989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802C1-C15B-6ABE-3469-03D2EBF12799}"/>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40A6BF2-B7FC-6416-4245-5907ADA1E83B}"/>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4">
            <a:extLst>
              <a:ext uri="{FF2B5EF4-FFF2-40B4-BE49-F238E27FC236}">
                <a16:creationId xmlns:a16="http://schemas.microsoft.com/office/drawing/2014/main" id="{4F24EF4F-04B0-E796-54F9-41DF45CF18F6}"/>
              </a:ext>
            </a:extLst>
          </p:cNvPr>
          <p:cNvSpPr>
            <a:spLocks noGrp="1"/>
          </p:cNvSpPr>
          <p:nvPr>
            <p:ph type="sldNum" sz="quarter" idx="12"/>
          </p:nvPr>
        </p:nvSpPr>
        <p:spPr/>
        <p:txBody>
          <a:bodyPr/>
          <a:lstStyle/>
          <a:p>
            <a:fld id="{7E28411E-E74B-4ADF-9091-2E724A1FA269}" type="slidenum">
              <a:rPr lang="es-ES" smtClean="0"/>
              <a:t>8</a:t>
            </a:fld>
            <a:endParaRPr lang="es-ES"/>
          </a:p>
        </p:txBody>
      </p:sp>
      <p:sp>
        <p:nvSpPr>
          <p:cNvPr id="6" name="Título 51">
            <a:extLst>
              <a:ext uri="{FF2B5EF4-FFF2-40B4-BE49-F238E27FC236}">
                <a16:creationId xmlns:a16="http://schemas.microsoft.com/office/drawing/2014/main" id="{C8AFFDED-CA5D-E457-69FA-FE137D4D9561}"/>
              </a:ext>
            </a:extLst>
          </p:cNvPr>
          <p:cNvSpPr txBox="1">
            <a:spLocks/>
          </p:cNvSpPr>
          <p:nvPr/>
        </p:nvSpPr>
        <p:spPr>
          <a:xfrm>
            <a:off x="751333" y="632894"/>
            <a:ext cx="5608343" cy="8829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Pilot projects</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CuadroTexto 9">
            <a:extLst>
              <a:ext uri="{FF2B5EF4-FFF2-40B4-BE49-F238E27FC236}">
                <a16:creationId xmlns:a16="http://schemas.microsoft.com/office/drawing/2014/main" id="{1E924BF2-7188-A397-0A09-70F4566AAB07}"/>
              </a:ext>
            </a:extLst>
          </p:cNvPr>
          <p:cNvSpPr txBox="1"/>
          <p:nvPr/>
        </p:nvSpPr>
        <p:spPr>
          <a:xfrm>
            <a:off x="656107" y="2907158"/>
            <a:ext cx="6095481" cy="3323987"/>
          </a:xfrm>
          <a:prstGeom prst="rect">
            <a:avLst/>
          </a:prstGeom>
          <a:noFill/>
        </p:spPr>
        <p:txBody>
          <a:bodyPr wrap="square">
            <a:spAutoFit/>
          </a:bodyPr>
          <a:lstStyle/>
          <a:p>
            <a:pPr algn="just"/>
            <a:r>
              <a:rPr lang="en-US" sz="1400" dirty="0"/>
              <a:t>The Ale-Hop project coordinated by </a:t>
            </a:r>
            <a:r>
              <a:rPr lang="en-US" sz="1400" dirty="0" err="1"/>
              <a:t>Citet</a:t>
            </a:r>
            <a:r>
              <a:rPr lang="en-US" sz="1400" dirty="0"/>
              <a:t> closed in July 2023 a first phase of tests to </a:t>
            </a:r>
            <a:r>
              <a:rPr lang="en-US" sz="1400" dirty="0" err="1"/>
              <a:t>analyse</a:t>
            </a:r>
            <a:r>
              <a:rPr lang="en-US" sz="1400" dirty="0"/>
              <a:t> the </a:t>
            </a:r>
            <a:r>
              <a:rPr lang="en-US" sz="1400" b="1" i="1" dirty="0"/>
              <a:t>feasibility of using drones for the aerial transport of health material in urban environments</a:t>
            </a:r>
            <a:r>
              <a:rPr lang="en-US" sz="1400" dirty="0"/>
              <a:t>.</a:t>
            </a:r>
          </a:p>
          <a:p>
            <a:pPr algn="just"/>
            <a:endParaRPr lang="en-US" sz="1400" dirty="0"/>
          </a:p>
          <a:p>
            <a:pPr algn="just"/>
            <a:r>
              <a:rPr lang="en-US" sz="1400" dirty="0"/>
              <a:t>In this first stage, </a:t>
            </a:r>
            <a:r>
              <a:rPr lang="en-US" sz="1400" b="1" i="1" dirty="0"/>
              <a:t>key indicators</a:t>
            </a:r>
            <a:r>
              <a:rPr lang="en-US" sz="1400" dirty="0"/>
              <a:t> have been obtained related to time savings, reliability of services, costs, logistics traceability and CO2 emissions.</a:t>
            </a:r>
          </a:p>
          <a:p>
            <a:pPr algn="just"/>
            <a:endParaRPr lang="en-US" sz="1400" dirty="0"/>
          </a:p>
          <a:p>
            <a:pPr algn="just"/>
            <a:r>
              <a:rPr lang="en-US" sz="1400" dirty="0"/>
              <a:t>A </a:t>
            </a:r>
            <a:r>
              <a:rPr lang="en-US" sz="1400" b="1" i="1" dirty="0"/>
              <a:t>drone capable of carrying five kilos of cargo</a:t>
            </a:r>
            <a:r>
              <a:rPr lang="en-US" sz="1400" dirty="0"/>
              <a:t> and equipped with eight motors was used for the tests. The device also has a range of 19 </a:t>
            </a:r>
            <a:r>
              <a:rPr lang="en-US" sz="1400" dirty="0" err="1"/>
              <a:t>kilometres</a:t>
            </a:r>
            <a:r>
              <a:rPr lang="en-US" sz="1400" dirty="0"/>
              <a:t>, with a flight time of 17 minutes and a maximum speed of 80 km/h.</a:t>
            </a:r>
          </a:p>
          <a:p>
            <a:pPr algn="just"/>
            <a:endParaRPr lang="en-US" sz="1400" dirty="0"/>
          </a:p>
          <a:p>
            <a:pPr algn="just"/>
            <a:r>
              <a:rPr lang="en-US" sz="1400" dirty="0"/>
              <a:t>With this first phase completed, the initiative is now focusing on a new phase that will involve the </a:t>
            </a:r>
            <a:r>
              <a:rPr lang="en-US" sz="1400" b="1" dirty="0"/>
              <a:t>use of ticket offices for the reception and dispatch of cargo</a:t>
            </a:r>
            <a:r>
              <a:rPr lang="en-US" sz="1400" dirty="0"/>
              <a:t>, as well as the design of emergency routes coordinated by AESA for automated flights, once it has been officially approved and has institutional funding.</a:t>
            </a:r>
          </a:p>
        </p:txBody>
      </p:sp>
      <p:pic>
        <p:nvPicPr>
          <p:cNvPr id="9" name="Imagen 8">
            <a:extLst>
              <a:ext uri="{FF2B5EF4-FFF2-40B4-BE49-F238E27FC236}">
                <a16:creationId xmlns:a16="http://schemas.microsoft.com/office/drawing/2014/main" id="{C5B41629-A499-84A1-ECB6-2155AB35C03D}"/>
              </a:ext>
            </a:extLst>
          </p:cNvPr>
          <p:cNvPicPr>
            <a:picLocks noChangeAspect="1"/>
          </p:cNvPicPr>
          <p:nvPr/>
        </p:nvPicPr>
        <p:blipFill rotWithShape="1">
          <a:blip r:embed="rId3"/>
          <a:srcRect l="21864"/>
          <a:stretch/>
        </p:blipFill>
        <p:spPr>
          <a:xfrm>
            <a:off x="7042861" y="631754"/>
            <a:ext cx="4407016" cy="2797172"/>
          </a:xfrm>
          <a:prstGeom prst="rect">
            <a:avLst/>
          </a:prstGeom>
        </p:spPr>
      </p:pic>
      <p:pic>
        <p:nvPicPr>
          <p:cNvPr id="11" name="Imagen 10">
            <a:extLst>
              <a:ext uri="{FF2B5EF4-FFF2-40B4-BE49-F238E27FC236}">
                <a16:creationId xmlns:a16="http://schemas.microsoft.com/office/drawing/2014/main" id="{9256EC9A-8A11-5CC5-65AE-690D101933F0}"/>
              </a:ext>
            </a:extLst>
          </p:cNvPr>
          <p:cNvPicPr>
            <a:picLocks noChangeAspect="1"/>
          </p:cNvPicPr>
          <p:nvPr/>
        </p:nvPicPr>
        <p:blipFill>
          <a:blip r:embed="rId4"/>
          <a:stretch>
            <a:fillRect/>
          </a:stretch>
        </p:blipFill>
        <p:spPr>
          <a:xfrm>
            <a:off x="7620066" y="3336383"/>
            <a:ext cx="1428750" cy="1428750"/>
          </a:xfrm>
          <a:prstGeom prst="rect">
            <a:avLst/>
          </a:prstGeom>
        </p:spPr>
      </p:pic>
      <p:pic>
        <p:nvPicPr>
          <p:cNvPr id="12" name="Imagen 11">
            <a:extLst>
              <a:ext uri="{FF2B5EF4-FFF2-40B4-BE49-F238E27FC236}">
                <a16:creationId xmlns:a16="http://schemas.microsoft.com/office/drawing/2014/main" id="{034463C5-1CAB-DB44-86CD-614299D522CF}"/>
              </a:ext>
            </a:extLst>
          </p:cNvPr>
          <p:cNvPicPr>
            <a:picLocks noChangeAspect="1"/>
          </p:cNvPicPr>
          <p:nvPr/>
        </p:nvPicPr>
        <p:blipFill>
          <a:blip r:embed="rId5"/>
          <a:stretch>
            <a:fillRect/>
          </a:stretch>
        </p:blipFill>
        <p:spPr>
          <a:xfrm>
            <a:off x="9337077" y="3366739"/>
            <a:ext cx="1811466" cy="1811466"/>
          </a:xfrm>
          <a:prstGeom prst="rect">
            <a:avLst/>
          </a:prstGeom>
        </p:spPr>
      </p:pic>
      <p:pic>
        <p:nvPicPr>
          <p:cNvPr id="13" name="Imagen 12">
            <a:extLst>
              <a:ext uri="{FF2B5EF4-FFF2-40B4-BE49-F238E27FC236}">
                <a16:creationId xmlns:a16="http://schemas.microsoft.com/office/drawing/2014/main" id="{578382D3-AD17-2E94-6430-9CC8DDB09A50}"/>
              </a:ext>
            </a:extLst>
          </p:cNvPr>
          <p:cNvPicPr>
            <a:picLocks noChangeAspect="1"/>
          </p:cNvPicPr>
          <p:nvPr/>
        </p:nvPicPr>
        <p:blipFill>
          <a:blip r:embed="rId6"/>
          <a:stretch>
            <a:fillRect/>
          </a:stretch>
        </p:blipFill>
        <p:spPr>
          <a:xfrm>
            <a:off x="7537061" y="4761591"/>
            <a:ext cx="1594759" cy="1594759"/>
          </a:xfrm>
          <a:prstGeom prst="rect">
            <a:avLst/>
          </a:prstGeom>
        </p:spPr>
      </p:pic>
      <p:pic>
        <p:nvPicPr>
          <p:cNvPr id="14" name="Imagen 13">
            <a:extLst>
              <a:ext uri="{FF2B5EF4-FFF2-40B4-BE49-F238E27FC236}">
                <a16:creationId xmlns:a16="http://schemas.microsoft.com/office/drawing/2014/main" id="{6B0C5D0D-2250-2965-777E-669C1A003F2D}"/>
              </a:ext>
            </a:extLst>
          </p:cNvPr>
          <p:cNvPicPr>
            <a:picLocks noChangeAspect="1"/>
          </p:cNvPicPr>
          <p:nvPr/>
        </p:nvPicPr>
        <p:blipFill>
          <a:blip r:embed="rId7"/>
          <a:stretch>
            <a:fillRect/>
          </a:stretch>
        </p:blipFill>
        <p:spPr>
          <a:xfrm>
            <a:off x="7620066" y="4178263"/>
            <a:ext cx="1428750" cy="1428750"/>
          </a:xfrm>
          <a:prstGeom prst="rect">
            <a:avLst/>
          </a:prstGeom>
        </p:spPr>
      </p:pic>
      <p:pic>
        <p:nvPicPr>
          <p:cNvPr id="15" name="Imagen 14">
            <a:extLst>
              <a:ext uri="{FF2B5EF4-FFF2-40B4-BE49-F238E27FC236}">
                <a16:creationId xmlns:a16="http://schemas.microsoft.com/office/drawing/2014/main" id="{D48BDBB2-B92F-BDA6-1FCF-490C9B1DA9D4}"/>
              </a:ext>
            </a:extLst>
          </p:cNvPr>
          <p:cNvPicPr>
            <a:picLocks noChangeAspect="1"/>
          </p:cNvPicPr>
          <p:nvPr/>
        </p:nvPicPr>
        <p:blipFill>
          <a:blip r:embed="rId8"/>
          <a:stretch>
            <a:fillRect/>
          </a:stretch>
        </p:blipFill>
        <p:spPr>
          <a:xfrm>
            <a:off x="9534971" y="4569152"/>
            <a:ext cx="1594759" cy="1594759"/>
          </a:xfrm>
          <a:prstGeom prst="rect">
            <a:avLst/>
          </a:prstGeom>
        </p:spPr>
      </p:pic>
      <p:sp>
        <p:nvSpPr>
          <p:cNvPr id="4" name="CuadroTexto 3">
            <a:extLst>
              <a:ext uri="{FF2B5EF4-FFF2-40B4-BE49-F238E27FC236}">
                <a16:creationId xmlns:a16="http://schemas.microsoft.com/office/drawing/2014/main" id="{6A03A0C3-4623-B5AF-6E0D-593DAA8171D9}"/>
              </a:ext>
            </a:extLst>
          </p:cNvPr>
          <p:cNvSpPr txBox="1"/>
          <p:nvPr/>
        </p:nvSpPr>
        <p:spPr>
          <a:xfrm>
            <a:off x="3034356" y="6504420"/>
            <a:ext cx="6097464" cy="215444"/>
          </a:xfrm>
          <a:prstGeom prst="rect">
            <a:avLst/>
          </a:prstGeom>
          <a:noFill/>
        </p:spPr>
        <p:txBody>
          <a:bodyPr wrap="square">
            <a:spAutoFit/>
          </a:bodyPr>
          <a:lstStyle/>
          <a:p>
            <a:r>
              <a:rPr lang="es-ES" sz="800" dirty="0"/>
              <a:t>https://www.citet.es/es/sala-de-prensa/ale-hop-la-paz-viabilidad-transporte-sanitario-drones-hospitales</a:t>
            </a:r>
          </a:p>
        </p:txBody>
      </p:sp>
      <p:sp>
        <p:nvSpPr>
          <p:cNvPr id="8" name="CuadroTexto 7">
            <a:extLst>
              <a:ext uri="{FF2B5EF4-FFF2-40B4-BE49-F238E27FC236}">
                <a16:creationId xmlns:a16="http://schemas.microsoft.com/office/drawing/2014/main" id="{843DA706-218D-4327-9A6E-32AE54D73052}"/>
              </a:ext>
            </a:extLst>
          </p:cNvPr>
          <p:cNvSpPr txBox="1"/>
          <p:nvPr/>
        </p:nvSpPr>
        <p:spPr>
          <a:xfrm>
            <a:off x="654124" y="1684245"/>
            <a:ext cx="6097464" cy="923330"/>
          </a:xfrm>
          <a:prstGeom prst="rect">
            <a:avLst/>
          </a:prstGeom>
          <a:noFill/>
        </p:spPr>
        <p:txBody>
          <a:bodyPr wrap="square">
            <a:spAutoFit/>
          </a:bodyPr>
          <a:lstStyle/>
          <a:p>
            <a:pPr algn="just"/>
            <a:r>
              <a:rPr lang="es-ES" b="1" dirty="0"/>
              <a:t>ALE-HOP </a:t>
            </a:r>
            <a:r>
              <a:rPr lang="es-ES" b="1" dirty="0" err="1"/>
              <a:t>project</a:t>
            </a:r>
            <a:r>
              <a:rPr lang="es-ES" b="1" dirty="0"/>
              <a:t> </a:t>
            </a:r>
            <a:r>
              <a:rPr lang="es-ES" dirty="0"/>
              <a:t>in </a:t>
            </a:r>
            <a:r>
              <a:rPr lang="es-ES" dirty="0" err="1"/>
              <a:t>which</a:t>
            </a:r>
            <a:r>
              <a:rPr lang="es-ES" dirty="0"/>
              <a:t> </a:t>
            </a:r>
            <a:r>
              <a:rPr lang="es-ES" dirty="0" err="1"/>
              <a:t>the</a:t>
            </a:r>
            <a:r>
              <a:rPr lang="es-ES" dirty="0"/>
              <a:t> La Paz </a:t>
            </a:r>
            <a:r>
              <a:rPr lang="es-ES" dirty="0" err="1"/>
              <a:t>University</a:t>
            </a:r>
            <a:r>
              <a:rPr lang="es-ES" dirty="0"/>
              <a:t> Hospital </a:t>
            </a:r>
            <a:r>
              <a:rPr lang="es-ES" dirty="0" err="1"/>
              <a:t>participates</a:t>
            </a:r>
            <a:r>
              <a:rPr lang="es-ES" dirty="0"/>
              <a:t>, </a:t>
            </a:r>
            <a:r>
              <a:rPr lang="es-ES" dirty="0" err="1"/>
              <a:t>showing</a:t>
            </a:r>
            <a:r>
              <a:rPr lang="es-ES" dirty="0"/>
              <a:t> </a:t>
            </a:r>
            <a:r>
              <a:rPr lang="es-ES" dirty="0" err="1"/>
              <a:t>with</a:t>
            </a:r>
            <a:r>
              <a:rPr lang="es-ES" dirty="0"/>
              <a:t> a </a:t>
            </a:r>
            <a:r>
              <a:rPr lang="es-ES" dirty="0" err="1"/>
              <a:t>demonstration</a:t>
            </a:r>
            <a:r>
              <a:rPr lang="es-ES" dirty="0"/>
              <a:t> </a:t>
            </a:r>
            <a:r>
              <a:rPr lang="es-ES" dirty="0" err="1"/>
              <a:t>the</a:t>
            </a:r>
            <a:r>
              <a:rPr lang="es-ES" dirty="0"/>
              <a:t> </a:t>
            </a:r>
            <a:r>
              <a:rPr lang="es-ES" dirty="0" err="1"/>
              <a:t>viability</a:t>
            </a:r>
            <a:r>
              <a:rPr lang="es-ES" dirty="0"/>
              <a:t> </a:t>
            </a:r>
            <a:r>
              <a:rPr lang="es-ES" dirty="0" err="1"/>
              <a:t>of</a:t>
            </a:r>
            <a:r>
              <a:rPr lang="es-ES" dirty="0"/>
              <a:t> </a:t>
            </a:r>
            <a:r>
              <a:rPr lang="es-ES" dirty="0" err="1"/>
              <a:t>transporting</a:t>
            </a:r>
            <a:r>
              <a:rPr lang="es-ES" dirty="0"/>
              <a:t> medical </a:t>
            </a:r>
            <a:r>
              <a:rPr lang="es-ES" dirty="0" err="1"/>
              <a:t>supplies</a:t>
            </a:r>
            <a:r>
              <a:rPr lang="es-ES" dirty="0"/>
              <a:t> </a:t>
            </a:r>
            <a:r>
              <a:rPr lang="es-ES" dirty="0" err="1"/>
              <a:t>with</a:t>
            </a:r>
            <a:r>
              <a:rPr lang="es-ES" dirty="0"/>
              <a:t> drones </a:t>
            </a:r>
            <a:r>
              <a:rPr lang="es-ES" dirty="0" err="1"/>
              <a:t>between</a:t>
            </a:r>
            <a:r>
              <a:rPr lang="es-ES" dirty="0"/>
              <a:t> </a:t>
            </a:r>
            <a:r>
              <a:rPr lang="es-ES" dirty="0" err="1"/>
              <a:t>hospitals</a:t>
            </a:r>
            <a:endParaRPr lang="es-ES" dirty="0"/>
          </a:p>
        </p:txBody>
      </p:sp>
    </p:spTree>
    <p:extLst>
      <p:ext uri="{BB962C8B-B14F-4D97-AF65-F5344CB8AC3E}">
        <p14:creationId xmlns:p14="http://schemas.microsoft.com/office/powerpoint/2010/main" val="408330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792A4-B9A2-785D-F31D-C6B61427E5A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FF7A082-A370-7C27-5D75-F8FCCAF3A6C2}"/>
              </a:ext>
            </a:extLst>
          </p:cNvPr>
          <p:cNvSpPr/>
          <p:nvPr/>
        </p:nvSpPr>
        <p:spPr>
          <a:xfrm>
            <a:off x="438150" y="438150"/>
            <a:ext cx="11303000" cy="5981553"/>
          </a:xfrm>
          <a:prstGeom prst="rect">
            <a:avLst/>
          </a:prstGeom>
          <a:solidFill>
            <a:srgbClr val="E4E5F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ítulo 51">
            <a:extLst>
              <a:ext uri="{FF2B5EF4-FFF2-40B4-BE49-F238E27FC236}">
                <a16:creationId xmlns:a16="http://schemas.microsoft.com/office/drawing/2014/main" id="{0244578F-3A5F-EEA1-B2CE-F9A1CB154F70}"/>
              </a:ext>
            </a:extLst>
          </p:cNvPr>
          <p:cNvSpPr txBox="1">
            <a:spLocks/>
          </p:cNvSpPr>
          <p:nvPr/>
        </p:nvSpPr>
        <p:spPr>
          <a:xfrm>
            <a:off x="742123" y="480859"/>
            <a:ext cx="10707753" cy="882907"/>
          </a:xfrm>
          <a:prstGeom prst="rect">
            <a:avLst/>
          </a:prstGeom>
          <a:noFill/>
          <a:ln>
            <a:noFill/>
          </a:ln>
        </p:spPr>
        <p:txBody>
          <a:bodyPr vert="horz" wrap="square" lIns="108000" tIns="108000" rIns="108000" bIns="108000" rtlCol="0" anchor="ctr">
            <a:sp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Challenges for Urban Air Mobility</a:t>
            </a:r>
            <a:endParaRPr lang="es-ES" sz="3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uadroTexto 5">
            <a:extLst>
              <a:ext uri="{FF2B5EF4-FFF2-40B4-BE49-F238E27FC236}">
                <a16:creationId xmlns:a16="http://schemas.microsoft.com/office/drawing/2014/main" id="{EAF06B10-0F5E-A65D-52CD-8B2E98A610B8}"/>
              </a:ext>
            </a:extLst>
          </p:cNvPr>
          <p:cNvSpPr txBox="1"/>
          <p:nvPr/>
        </p:nvSpPr>
        <p:spPr>
          <a:xfrm>
            <a:off x="859921" y="1729223"/>
            <a:ext cx="10589953" cy="400110"/>
          </a:xfrm>
          <a:prstGeom prst="rect">
            <a:avLst/>
          </a:prstGeom>
          <a:noFill/>
        </p:spPr>
        <p:txBody>
          <a:bodyPr wrap="square" rtlCol="0">
            <a:spAutoFit/>
          </a:bodyPr>
          <a:lstStyle/>
          <a:p>
            <a:r>
              <a:rPr lang="es-ES" sz="2000" dirty="0" err="1"/>
              <a:t>National</a:t>
            </a:r>
            <a:r>
              <a:rPr lang="es-ES" sz="2000" dirty="0"/>
              <a:t> </a:t>
            </a:r>
            <a:r>
              <a:rPr lang="es-ES" sz="2000" dirty="0" err="1"/>
              <a:t>regulation</a:t>
            </a:r>
            <a:r>
              <a:rPr lang="es-ES" sz="2000" dirty="0"/>
              <a:t> </a:t>
            </a:r>
            <a:r>
              <a:rPr lang="es-ES" dirty="0"/>
              <a:t>(</a:t>
            </a:r>
            <a:r>
              <a:rPr lang="es-ES" dirty="0" err="1"/>
              <a:t>previously</a:t>
            </a:r>
            <a:r>
              <a:rPr lang="es-ES" dirty="0"/>
              <a:t> Real Decreto 1036/2017)</a:t>
            </a:r>
            <a:endParaRPr lang="es-ES" sz="2000" dirty="0"/>
          </a:p>
        </p:txBody>
      </p:sp>
      <p:sp>
        <p:nvSpPr>
          <p:cNvPr id="3" name="CuadroTexto 2">
            <a:extLst>
              <a:ext uri="{FF2B5EF4-FFF2-40B4-BE49-F238E27FC236}">
                <a16:creationId xmlns:a16="http://schemas.microsoft.com/office/drawing/2014/main" id="{A83DA281-C4C0-6EF8-EFB9-DE74C76427A4}"/>
              </a:ext>
            </a:extLst>
          </p:cNvPr>
          <p:cNvSpPr txBox="1"/>
          <p:nvPr/>
        </p:nvSpPr>
        <p:spPr>
          <a:xfrm>
            <a:off x="859921" y="2129333"/>
            <a:ext cx="10101267" cy="646331"/>
          </a:xfrm>
          <a:prstGeom prst="rect">
            <a:avLst/>
          </a:prstGeom>
          <a:noFill/>
        </p:spPr>
        <p:txBody>
          <a:bodyPr wrap="square" rtlCol="0">
            <a:spAutoFit/>
          </a:bodyPr>
          <a:lstStyle/>
          <a:p>
            <a:pPr marL="342900" indent="-342900">
              <a:buFont typeface="Wingdings" panose="05000000000000000000" pitchFamily="2" charset="2"/>
              <a:buChar char="§"/>
            </a:pPr>
            <a:r>
              <a:rPr lang="es-ES" dirty="0"/>
              <a:t>AESA (Agencia Estatal de Seguridad Aérea): </a:t>
            </a:r>
          </a:p>
          <a:p>
            <a:r>
              <a:rPr lang="es-ES" dirty="0"/>
              <a:t>      </a:t>
            </a:r>
            <a:r>
              <a:rPr lang="es-ES" i="1" dirty="0" err="1"/>
              <a:t>regulates</a:t>
            </a:r>
            <a:r>
              <a:rPr lang="es-ES" i="1" dirty="0"/>
              <a:t> </a:t>
            </a:r>
            <a:r>
              <a:rPr lang="es-ES" i="1" dirty="0" err="1"/>
              <a:t>aspects</a:t>
            </a:r>
            <a:r>
              <a:rPr lang="es-ES" i="1" dirty="0"/>
              <a:t> </a:t>
            </a:r>
            <a:r>
              <a:rPr lang="es-ES" i="1" dirty="0" err="1"/>
              <a:t>such</a:t>
            </a:r>
            <a:r>
              <a:rPr lang="es-ES" i="1" dirty="0"/>
              <a:t> as air </a:t>
            </a:r>
            <a:r>
              <a:rPr lang="es-ES" i="1" dirty="0" err="1"/>
              <a:t>transport</a:t>
            </a:r>
            <a:r>
              <a:rPr lang="es-ES" i="1" dirty="0"/>
              <a:t>, air </a:t>
            </a:r>
            <a:r>
              <a:rPr lang="es-ES" i="1" dirty="0" err="1"/>
              <a:t>navegation</a:t>
            </a:r>
            <a:r>
              <a:rPr lang="es-ES" i="1" dirty="0"/>
              <a:t> and </a:t>
            </a:r>
            <a:r>
              <a:rPr lang="es-ES" i="1" dirty="0" err="1"/>
              <a:t>airport</a:t>
            </a:r>
            <a:r>
              <a:rPr lang="es-ES" i="1" dirty="0"/>
              <a:t> </a:t>
            </a:r>
            <a:r>
              <a:rPr lang="es-ES" i="1" dirty="0" err="1"/>
              <a:t>security</a:t>
            </a:r>
            <a:r>
              <a:rPr lang="es-ES" i="1" dirty="0"/>
              <a:t> as </a:t>
            </a:r>
            <a:r>
              <a:rPr lang="es-ES" i="1" dirty="0" err="1"/>
              <a:t>well</a:t>
            </a:r>
            <a:r>
              <a:rPr lang="es-ES" i="1" dirty="0"/>
              <a:t> as </a:t>
            </a:r>
            <a:r>
              <a:rPr lang="es-ES" i="1" dirty="0" err="1"/>
              <a:t>drone</a:t>
            </a:r>
            <a:r>
              <a:rPr lang="es-ES" i="1" dirty="0"/>
              <a:t> use in </a:t>
            </a:r>
            <a:r>
              <a:rPr lang="es-ES" i="1" dirty="0" err="1"/>
              <a:t>Spain</a:t>
            </a:r>
            <a:endParaRPr lang="es-ES" i="1" dirty="0"/>
          </a:p>
        </p:txBody>
      </p:sp>
      <p:pic>
        <p:nvPicPr>
          <p:cNvPr id="8" name="Imagen 7">
            <a:extLst>
              <a:ext uri="{FF2B5EF4-FFF2-40B4-BE49-F238E27FC236}">
                <a16:creationId xmlns:a16="http://schemas.microsoft.com/office/drawing/2014/main" id="{84A3FBA4-8D63-00A9-66A9-FCE5E7454F04}"/>
              </a:ext>
            </a:extLst>
          </p:cNvPr>
          <p:cNvPicPr>
            <a:picLocks noChangeAspect="1"/>
          </p:cNvPicPr>
          <p:nvPr/>
        </p:nvPicPr>
        <p:blipFill>
          <a:blip r:embed="rId3"/>
          <a:stretch>
            <a:fillRect/>
          </a:stretch>
        </p:blipFill>
        <p:spPr>
          <a:xfrm>
            <a:off x="6827338" y="1729223"/>
            <a:ext cx="4133850" cy="609600"/>
          </a:xfrm>
          <a:prstGeom prst="rect">
            <a:avLst/>
          </a:prstGeom>
        </p:spPr>
      </p:pic>
      <p:sp>
        <p:nvSpPr>
          <p:cNvPr id="9" name="CuadroTexto 8">
            <a:extLst>
              <a:ext uri="{FF2B5EF4-FFF2-40B4-BE49-F238E27FC236}">
                <a16:creationId xmlns:a16="http://schemas.microsoft.com/office/drawing/2014/main" id="{8ED33AE9-EE8E-D22E-D9B1-A5EAE7724B43}"/>
              </a:ext>
            </a:extLst>
          </p:cNvPr>
          <p:cNvSpPr txBox="1"/>
          <p:nvPr/>
        </p:nvSpPr>
        <p:spPr>
          <a:xfrm>
            <a:off x="2752684" y="3004661"/>
            <a:ext cx="6315740" cy="2970044"/>
          </a:xfrm>
          <a:prstGeom prst="rect">
            <a:avLst/>
          </a:prstGeom>
          <a:noFill/>
        </p:spPr>
        <p:txBody>
          <a:bodyPr wrap="square" rtlCol="0">
            <a:spAutoFit/>
          </a:bodyPr>
          <a:lstStyle/>
          <a:p>
            <a:pPr marL="742950" lvl="1" indent="-285750">
              <a:buFont typeface="Wingdings" panose="05000000000000000000" pitchFamily="2" charset="2"/>
              <a:buChar char="Ø"/>
            </a:pPr>
            <a:r>
              <a:rPr lang="es-ES" sz="1700" dirty="0" err="1"/>
              <a:t>Transitional</a:t>
            </a:r>
            <a:r>
              <a:rPr lang="es-ES" sz="1700" dirty="0"/>
              <a:t> </a:t>
            </a:r>
            <a:r>
              <a:rPr lang="es-ES" sz="1700" dirty="0" err="1"/>
              <a:t>period</a:t>
            </a:r>
            <a:r>
              <a:rPr lang="es-ES" sz="1700" dirty="0"/>
              <a:t> </a:t>
            </a:r>
            <a:r>
              <a:rPr lang="es-ES" sz="1700" dirty="0" err="1"/>
              <a:t>for</a:t>
            </a:r>
            <a:r>
              <a:rPr lang="es-ES" sz="1700" dirty="0"/>
              <a:t> </a:t>
            </a:r>
            <a:r>
              <a:rPr lang="es-ES" sz="1700" dirty="0" err="1"/>
              <a:t>the</a:t>
            </a:r>
            <a:r>
              <a:rPr lang="es-ES" sz="1700" dirty="0"/>
              <a:t> </a:t>
            </a:r>
            <a:r>
              <a:rPr lang="es-ES" sz="1700" dirty="0" err="1"/>
              <a:t>implementation</a:t>
            </a:r>
            <a:r>
              <a:rPr lang="es-ES" sz="1700" dirty="0"/>
              <a:t> </a:t>
            </a:r>
            <a:r>
              <a:rPr lang="es-ES" sz="1700" dirty="0" err="1"/>
              <a:t>of</a:t>
            </a:r>
            <a:r>
              <a:rPr lang="es-ES" sz="1700" dirty="0"/>
              <a:t> EU </a:t>
            </a:r>
            <a:r>
              <a:rPr lang="es-ES" sz="1700" dirty="0" err="1"/>
              <a:t>regulation</a:t>
            </a:r>
            <a:r>
              <a:rPr lang="es-ES" sz="1700" dirty="0"/>
              <a:t> (RE (UE) 2019/947 &amp; RD (UE) 2019/945) </a:t>
            </a:r>
            <a:r>
              <a:rPr lang="es-ES" sz="1700" dirty="0" err="1"/>
              <a:t>coming</a:t>
            </a:r>
            <a:r>
              <a:rPr lang="es-ES" sz="1700" dirty="0"/>
              <a:t> </a:t>
            </a:r>
            <a:r>
              <a:rPr lang="es-ES" sz="1700" dirty="0" err="1"/>
              <a:t>to</a:t>
            </a:r>
            <a:r>
              <a:rPr lang="es-ES" sz="1700" dirty="0"/>
              <a:t> </a:t>
            </a:r>
            <a:r>
              <a:rPr lang="es-ES" sz="1700" dirty="0" err="1"/>
              <a:t>an</a:t>
            </a:r>
            <a:r>
              <a:rPr lang="es-ES" sz="1700" dirty="0"/>
              <a:t> </a:t>
            </a:r>
            <a:r>
              <a:rPr lang="es-ES" sz="1700" dirty="0" err="1"/>
              <a:t>end</a:t>
            </a:r>
            <a:r>
              <a:rPr lang="es-ES" sz="1700" dirty="0"/>
              <a:t>. </a:t>
            </a:r>
            <a:r>
              <a:rPr lang="es-ES" sz="1700" dirty="0" err="1"/>
              <a:t>Some</a:t>
            </a:r>
            <a:r>
              <a:rPr lang="es-ES" sz="1700" dirty="0"/>
              <a:t> new </a:t>
            </a:r>
            <a:r>
              <a:rPr lang="es-ES" sz="1700" dirty="0" err="1"/>
              <a:t>aspects</a:t>
            </a:r>
            <a:r>
              <a:rPr lang="es-ES" sz="1700" dirty="0"/>
              <a:t> </a:t>
            </a:r>
            <a:r>
              <a:rPr lang="es-ES" sz="1700" dirty="0" err="1"/>
              <a:t>entering</a:t>
            </a:r>
            <a:r>
              <a:rPr lang="es-ES" sz="1700" dirty="0"/>
              <a:t> </a:t>
            </a:r>
            <a:r>
              <a:rPr lang="es-ES" sz="1700" dirty="0" err="1"/>
              <a:t>into</a:t>
            </a:r>
            <a:r>
              <a:rPr lang="es-ES" sz="1700" dirty="0"/>
              <a:t> </a:t>
            </a:r>
            <a:r>
              <a:rPr lang="es-ES" sz="1700" dirty="0" err="1"/>
              <a:t>force</a:t>
            </a:r>
            <a:r>
              <a:rPr lang="es-ES" sz="1700" dirty="0"/>
              <a:t> </a:t>
            </a:r>
            <a:r>
              <a:rPr lang="es-ES" sz="1700" dirty="0" err="1"/>
              <a:t>starting</a:t>
            </a:r>
            <a:r>
              <a:rPr lang="es-ES" sz="1700" dirty="0"/>
              <a:t> </a:t>
            </a:r>
            <a:r>
              <a:rPr lang="es-ES" sz="1700" dirty="0" err="1"/>
              <a:t>from</a:t>
            </a:r>
            <a:r>
              <a:rPr lang="es-ES" sz="1700" dirty="0"/>
              <a:t> </a:t>
            </a:r>
            <a:r>
              <a:rPr lang="es-ES" sz="1700" dirty="0" err="1"/>
              <a:t>January</a:t>
            </a:r>
            <a:r>
              <a:rPr lang="es-ES" sz="1700" dirty="0"/>
              <a:t> 1st 2024 </a:t>
            </a:r>
          </a:p>
          <a:p>
            <a:pPr marL="1200150" lvl="2" indent="-285750">
              <a:buFont typeface="Courier New" panose="02070309020205020404" pitchFamily="49" charset="0"/>
              <a:buChar char="o"/>
            </a:pPr>
            <a:endParaRPr lang="es-ES" sz="1700" dirty="0"/>
          </a:p>
          <a:p>
            <a:pPr marL="1200150" lvl="2" indent="-285750">
              <a:buFont typeface="Courier New" panose="02070309020205020404" pitchFamily="49" charset="0"/>
              <a:buChar char="o"/>
            </a:pPr>
            <a:r>
              <a:rPr lang="es-ES" sz="1700" dirty="0" err="1"/>
              <a:t>Classification</a:t>
            </a:r>
            <a:r>
              <a:rPr lang="es-ES" sz="1700" dirty="0"/>
              <a:t> </a:t>
            </a:r>
            <a:r>
              <a:rPr lang="es-ES" sz="1700" dirty="0" err="1"/>
              <a:t>of</a:t>
            </a:r>
            <a:r>
              <a:rPr lang="es-ES" sz="1700" dirty="0"/>
              <a:t> UAS, </a:t>
            </a:r>
            <a:r>
              <a:rPr lang="es-ES" sz="1700" dirty="0" err="1"/>
              <a:t>the</a:t>
            </a:r>
            <a:r>
              <a:rPr lang="es-ES" sz="1700" dirty="0"/>
              <a:t> </a:t>
            </a:r>
            <a:r>
              <a:rPr lang="es-ES" sz="1700" dirty="0" err="1"/>
              <a:t>obligation</a:t>
            </a:r>
            <a:r>
              <a:rPr lang="es-ES" sz="1700" dirty="0"/>
              <a:t> </a:t>
            </a:r>
            <a:r>
              <a:rPr lang="es-ES" sz="1700" dirty="0" err="1"/>
              <a:t>to</a:t>
            </a:r>
            <a:r>
              <a:rPr lang="es-ES" sz="1700" dirty="0"/>
              <a:t> </a:t>
            </a:r>
            <a:r>
              <a:rPr lang="es-ES" sz="1700" dirty="0" err="1"/>
              <a:t>maintain</a:t>
            </a:r>
            <a:r>
              <a:rPr lang="es-ES" sz="1700" dirty="0"/>
              <a:t> a </a:t>
            </a:r>
            <a:r>
              <a:rPr lang="es-ES" sz="1700" dirty="0" err="1"/>
              <a:t>direct</a:t>
            </a:r>
            <a:r>
              <a:rPr lang="es-ES" sz="1700" dirty="0"/>
              <a:t> line </a:t>
            </a:r>
            <a:r>
              <a:rPr lang="es-ES" sz="1700" dirty="0" err="1"/>
              <a:t>of</a:t>
            </a:r>
            <a:r>
              <a:rPr lang="es-ES" sz="1700" dirty="0"/>
              <a:t> </a:t>
            </a:r>
            <a:r>
              <a:rPr lang="es-ES" sz="1700" dirty="0" err="1"/>
              <a:t>sight</a:t>
            </a:r>
            <a:r>
              <a:rPr lang="es-ES" sz="1700" dirty="0"/>
              <a:t> and </a:t>
            </a:r>
            <a:r>
              <a:rPr lang="es-ES" sz="1700" dirty="0" err="1"/>
              <a:t>the</a:t>
            </a:r>
            <a:r>
              <a:rPr lang="es-ES" sz="1700" dirty="0"/>
              <a:t> </a:t>
            </a:r>
            <a:r>
              <a:rPr lang="es-ES" sz="1700" dirty="0" err="1"/>
              <a:t>electronic</a:t>
            </a:r>
            <a:r>
              <a:rPr lang="es-ES" sz="1700" dirty="0"/>
              <a:t> ID</a:t>
            </a:r>
          </a:p>
          <a:p>
            <a:pPr marL="1200150" lvl="2" indent="-285750">
              <a:buFont typeface="Courier New" panose="02070309020205020404" pitchFamily="49" charset="0"/>
              <a:buChar char="o"/>
            </a:pPr>
            <a:endParaRPr lang="es-ES" sz="1700" dirty="0"/>
          </a:p>
          <a:p>
            <a:pPr marL="1200150" lvl="2" indent="-285750">
              <a:buFont typeface="Courier New" panose="02070309020205020404" pitchFamily="49" charset="0"/>
              <a:buChar char="o"/>
            </a:pPr>
            <a:r>
              <a:rPr lang="es-ES" sz="1700" dirty="0" err="1"/>
              <a:t>Different</a:t>
            </a:r>
            <a:r>
              <a:rPr lang="es-ES" sz="1700" dirty="0"/>
              <a:t> </a:t>
            </a:r>
            <a:r>
              <a:rPr lang="es-ES" sz="1700" dirty="0" err="1"/>
              <a:t>licences</a:t>
            </a:r>
            <a:r>
              <a:rPr lang="es-ES" sz="1700" dirty="0"/>
              <a:t>, </a:t>
            </a:r>
            <a:r>
              <a:rPr lang="es-ES" sz="1700" dirty="0" err="1"/>
              <a:t>permits</a:t>
            </a:r>
            <a:r>
              <a:rPr lang="es-ES" sz="1700" dirty="0"/>
              <a:t> </a:t>
            </a:r>
            <a:r>
              <a:rPr lang="es-ES" sz="1700" dirty="0" err="1"/>
              <a:t>or</a:t>
            </a:r>
            <a:r>
              <a:rPr lang="es-ES" sz="1700" dirty="0"/>
              <a:t> similar </a:t>
            </a:r>
            <a:r>
              <a:rPr lang="es-ES" sz="1700" dirty="0" err="1"/>
              <a:t>certifications</a:t>
            </a:r>
            <a:r>
              <a:rPr lang="es-ES" sz="1700" dirty="0"/>
              <a:t> are </a:t>
            </a:r>
            <a:r>
              <a:rPr lang="es-ES" sz="1700" dirty="0" err="1"/>
              <a:t>required</a:t>
            </a:r>
            <a:r>
              <a:rPr lang="es-ES" sz="1700" dirty="0"/>
              <a:t> </a:t>
            </a:r>
            <a:r>
              <a:rPr lang="es-ES" sz="1700" dirty="0" err="1"/>
              <a:t>depending</a:t>
            </a:r>
            <a:r>
              <a:rPr lang="es-ES" sz="1700" dirty="0"/>
              <a:t> </a:t>
            </a:r>
            <a:r>
              <a:rPr lang="es-ES" sz="1700" dirty="0" err="1"/>
              <a:t>on</a:t>
            </a:r>
            <a:r>
              <a:rPr lang="es-ES" sz="1700" dirty="0"/>
              <a:t> </a:t>
            </a:r>
            <a:r>
              <a:rPr lang="es-ES" sz="1700" dirty="0" err="1"/>
              <a:t>the</a:t>
            </a:r>
            <a:r>
              <a:rPr lang="es-ES" sz="1700" dirty="0"/>
              <a:t> </a:t>
            </a:r>
            <a:r>
              <a:rPr lang="es-ES" sz="1700" dirty="0" err="1"/>
              <a:t>classification</a:t>
            </a:r>
            <a:r>
              <a:rPr lang="es-ES" sz="1700" dirty="0"/>
              <a:t> </a:t>
            </a:r>
            <a:r>
              <a:rPr lang="es-ES" sz="1700" dirty="0" err="1"/>
              <a:t>of</a:t>
            </a:r>
            <a:r>
              <a:rPr lang="es-ES" sz="1700" dirty="0"/>
              <a:t> </a:t>
            </a:r>
            <a:r>
              <a:rPr lang="es-ES" sz="1700" dirty="0" err="1"/>
              <a:t>the</a:t>
            </a:r>
            <a:r>
              <a:rPr lang="es-ES" sz="1700" dirty="0"/>
              <a:t> </a:t>
            </a:r>
            <a:r>
              <a:rPr lang="es-ES" sz="1700" dirty="0" err="1"/>
              <a:t>drone</a:t>
            </a:r>
            <a:r>
              <a:rPr lang="es-ES" sz="1700" dirty="0"/>
              <a:t> and </a:t>
            </a:r>
            <a:r>
              <a:rPr lang="es-ES" sz="1700" dirty="0" err="1"/>
              <a:t>category</a:t>
            </a:r>
            <a:r>
              <a:rPr lang="es-ES" sz="1700" dirty="0"/>
              <a:t> </a:t>
            </a:r>
            <a:r>
              <a:rPr lang="es-ES" sz="1700" dirty="0" err="1"/>
              <a:t>of</a:t>
            </a:r>
            <a:r>
              <a:rPr lang="es-ES" sz="1700" dirty="0"/>
              <a:t> </a:t>
            </a:r>
            <a:r>
              <a:rPr lang="es-ES" sz="1700" dirty="0" err="1"/>
              <a:t>the</a:t>
            </a:r>
            <a:r>
              <a:rPr lang="es-ES" sz="1700" dirty="0"/>
              <a:t> </a:t>
            </a:r>
            <a:r>
              <a:rPr lang="es-ES" sz="1700" dirty="0" err="1"/>
              <a:t>flight</a:t>
            </a:r>
            <a:r>
              <a:rPr lang="es-ES" sz="1700" dirty="0"/>
              <a:t> </a:t>
            </a:r>
            <a:r>
              <a:rPr lang="es-ES" sz="1700" dirty="0" err="1"/>
              <a:t>operation</a:t>
            </a:r>
            <a:endParaRPr lang="es-ES" sz="1700" dirty="0"/>
          </a:p>
        </p:txBody>
      </p:sp>
      <p:pic>
        <p:nvPicPr>
          <p:cNvPr id="10" name="Imagen 9">
            <a:extLst>
              <a:ext uri="{FF2B5EF4-FFF2-40B4-BE49-F238E27FC236}">
                <a16:creationId xmlns:a16="http://schemas.microsoft.com/office/drawing/2014/main" id="{3700004C-33CF-9BB9-67E2-1721913114BA}"/>
              </a:ext>
            </a:extLst>
          </p:cNvPr>
          <p:cNvPicPr>
            <a:picLocks noChangeAspect="1"/>
          </p:cNvPicPr>
          <p:nvPr/>
        </p:nvPicPr>
        <p:blipFill>
          <a:blip r:embed="rId4"/>
          <a:stretch>
            <a:fillRect/>
          </a:stretch>
        </p:blipFill>
        <p:spPr>
          <a:xfrm>
            <a:off x="742123" y="3189610"/>
            <a:ext cx="2324100" cy="2057400"/>
          </a:xfrm>
          <a:prstGeom prst="rect">
            <a:avLst/>
          </a:prstGeom>
        </p:spPr>
      </p:pic>
      <p:pic>
        <p:nvPicPr>
          <p:cNvPr id="13" name="Imagen 12">
            <a:extLst>
              <a:ext uri="{FF2B5EF4-FFF2-40B4-BE49-F238E27FC236}">
                <a16:creationId xmlns:a16="http://schemas.microsoft.com/office/drawing/2014/main" id="{3FCE7155-A8BC-84AD-3E11-027FB01F96D5}"/>
              </a:ext>
            </a:extLst>
          </p:cNvPr>
          <p:cNvPicPr>
            <a:picLocks noChangeAspect="1"/>
          </p:cNvPicPr>
          <p:nvPr/>
        </p:nvPicPr>
        <p:blipFill>
          <a:blip r:embed="rId5"/>
          <a:stretch>
            <a:fillRect/>
          </a:stretch>
        </p:blipFill>
        <p:spPr>
          <a:xfrm>
            <a:off x="9276183" y="3189610"/>
            <a:ext cx="1957919" cy="1933445"/>
          </a:xfrm>
          <a:prstGeom prst="rect">
            <a:avLst/>
          </a:prstGeom>
        </p:spPr>
      </p:pic>
      <p:sp>
        <p:nvSpPr>
          <p:cNvPr id="5" name="Marcador de número de diapositiva 4">
            <a:extLst>
              <a:ext uri="{FF2B5EF4-FFF2-40B4-BE49-F238E27FC236}">
                <a16:creationId xmlns:a16="http://schemas.microsoft.com/office/drawing/2014/main" id="{455C6316-5A32-EA2A-864D-28F8D0476365}"/>
              </a:ext>
            </a:extLst>
          </p:cNvPr>
          <p:cNvSpPr>
            <a:spLocks noGrp="1"/>
          </p:cNvSpPr>
          <p:nvPr>
            <p:ph type="sldNum" sz="quarter" idx="12"/>
          </p:nvPr>
        </p:nvSpPr>
        <p:spPr/>
        <p:txBody>
          <a:bodyPr/>
          <a:lstStyle/>
          <a:p>
            <a:fld id="{7E28411E-E74B-4ADF-9091-2E724A1FA269}" type="slidenum">
              <a:rPr lang="es-ES" smtClean="0"/>
              <a:t>9</a:t>
            </a:fld>
            <a:endParaRPr lang="es-ES"/>
          </a:p>
        </p:txBody>
      </p:sp>
    </p:spTree>
    <p:extLst>
      <p:ext uri="{BB962C8B-B14F-4D97-AF65-F5344CB8AC3E}">
        <p14:creationId xmlns:p14="http://schemas.microsoft.com/office/powerpoint/2010/main" val="410979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2055</TotalTime>
  <Words>2411</Words>
  <Application>Microsoft Office PowerPoint</Application>
  <PresentationFormat>Panorámica</PresentationFormat>
  <Paragraphs>223</Paragraphs>
  <Slides>24</Slides>
  <Notes>24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Arial</vt:lpstr>
      <vt:lpstr>Calibri</vt:lpstr>
      <vt:lpstr>Calibri Light</vt:lpstr>
      <vt:lpstr>Courier New</vt:lpstr>
      <vt:lpstr>Open Sans</vt:lpstr>
      <vt:lpstr>Open Sans Extrabold</vt:lpstr>
      <vt:lpstr>Open Sans Light</vt:lpstr>
      <vt:lpstr>Poppins Medium</vt:lpstr>
      <vt:lpstr>Roboto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office7</dc:creator>
  <cp:lastModifiedBy>Fernandez Lopez, Pedro Javier</cp:lastModifiedBy>
  <cp:revision>29</cp:revision>
  <dcterms:created xsi:type="dcterms:W3CDTF">2023-09-04T11:20:33Z</dcterms:created>
  <dcterms:modified xsi:type="dcterms:W3CDTF">2024-02-23T11:12:42Z</dcterms:modified>
</cp:coreProperties>
</file>